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304" r:id="rId5"/>
    <p:sldId id="327" r:id="rId6"/>
    <p:sldId id="336" r:id="rId7"/>
    <p:sldId id="349" r:id="rId8"/>
    <p:sldId id="369" r:id="rId9"/>
    <p:sldId id="379" r:id="rId10"/>
    <p:sldId id="370" r:id="rId11"/>
    <p:sldId id="380" r:id="rId12"/>
    <p:sldId id="372" r:id="rId13"/>
    <p:sldId id="381" r:id="rId14"/>
    <p:sldId id="373" r:id="rId15"/>
    <p:sldId id="382" r:id="rId16"/>
    <p:sldId id="376" r:id="rId17"/>
    <p:sldId id="378" r:id="rId18"/>
    <p:sldId id="384" r:id="rId19"/>
    <p:sldId id="383" r:id="rId20"/>
    <p:sldId id="377" r:id="rId21"/>
    <p:sldId id="320" r:id="rId2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31"/>
    <a:srgbClr val="8DCA61"/>
    <a:srgbClr val="3191D0"/>
    <a:srgbClr val="0080FF"/>
    <a:srgbClr val="555555"/>
    <a:srgbClr val="996633"/>
    <a:srgbClr val="00FF00"/>
    <a:srgbClr val="FF00FF"/>
    <a:srgbClr val="F5C92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2" autoAdjust="0"/>
    <p:restoredTop sz="86406" autoAdjust="0"/>
  </p:normalViewPr>
  <p:slideViewPr>
    <p:cSldViewPr snapToGrid="0" snapToObjects="1">
      <p:cViewPr varScale="1">
        <p:scale>
          <a:sx n="75" d="100"/>
          <a:sy n="75" d="100"/>
        </p:scale>
        <p:origin x="66" y="444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3" cy="72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Game</a:t>
            </a:r>
            <a:r>
              <a:rPr lang="en-US" altLang="zh-CN" baseline="0" dirty="0" smtClean="0"/>
              <a:t> Demo</a:t>
            </a:r>
            <a:r>
              <a:rPr lang="zh-CN" altLang="en-US" baseline="0" dirty="0" smtClean="0"/>
              <a:t>效率对比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中心工作配比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21168842149764835"/>
                  <c:y val="0.1509431299661949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811356550229879"/>
                  <c:y val="-0.2003833054584897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7551392485335299"/>
                  <c:y val="-0.2094708126786175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24238809913861439"/>
                  <c:y val="0.137149826838583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0535380225122866"/>
                  <c:y val="0.1888033638618426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UI界面</c:v>
                </c:pt>
                <c:pt idx="1">
                  <c:v>配置表</c:v>
                </c:pt>
                <c:pt idx="2">
                  <c:v>资源</c:v>
                </c:pt>
                <c:pt idx="3">
                  <c:v>热重载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Game Demo</a:t>
            </a:r>
            <a:r>
              <a:rPr lang="zh-CN" altLang="zh-CN" sz="2128" b="1" i="0" u="none" strike="noStrike" baseline="0" dirty="0" smtClean="0">
                <a:effectLst/>
              </a:rPr>
              <a:t>效率</a:t>
            </a:r>
            <a:r>
              <a:rPr lang="zh-CN" altLang="en-US" dirty="0" smtClean="0"/>
              <a:t>对比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中心工作配比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9.0883052370131584E-2"/>
                  <c:y val="0.1818430875821585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3444168472229562"/>
                  <c:y val="0.1266898262254509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2416107382550336"/>
                  <c:y val="8.03398898015054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0067114093959731"/>
                  <c:y val="-6.179991523192729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2832061512445172"/>
                  <c:y val="-0.2283460639536666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工作表1!$A$2:$A$6</c:f>
              <c:strCache>
                <c:ptCount val="5"/>
                <c:pt idx="0">
                  <c:v>UI界面</c:v>
                </c:pt>
                <c:pt idx="1">
                  <c:v>配置表</c:v>
                </c:pt>
                <c:pt idx="2">
                  <c:v>资源</c:v>
                </c:pt>
                <c:pt idx="3">
                  <c:v>热重载</c:v>
                </c:pt>
                <c:pt idx="4">
                  <c:v>节省时间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</c:v>
                </c:pt>
                <c:pt idx="1">
                  <c:v>0.6</c:v>
                </c:pt>
                <c:pt idx="2">
                  <c:v>0.6</c:v>
                </c:pt>
                <c:pt idx="3">
                  <c:v>0.9</c:v>
                </c:pt>
                <c:pt idx="4">
                  <c:v>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#2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#1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0BA92-1800-0C46-BB9A-8AD8DB0BAF33}" type="doc">
      <dgm:prSet loTypeId="urn:microsoft.com/office/officeart/2008/layout/RadialCluster#1" loCatId="" qsTypeId="urn:microsoft.com/office/officeart/2005/8/quickstyle/simple5#2" qsCatId="simple" csTypeId="urn:microsoft.com/office/officeart/2005/8/colors/accent2_3#2" csCatId="accent2" phldr="1"/>
      <dgm:spPr/>
      <dgm:t>
        <a:bodyPr/>
        <a:lstStyle/>
        <a:p>
          <a:endParaRPr lang="zh-CN" altLang="en-US"/>
        </a:p>
      </dgm:t>
    </dgm:pt>
    <dgm:pt modelId="{DCD31FB5-76AC-834C-B72D-908BB4B43FB6}">
      <dgm:prSet phldrT="[文本]"/>
      <dgm:spPr/>
      <dgm:t>
        <a:bodyPr/>
        <a:lstStyle/>
        <a:p>
          <a:r>
            <a:rPr lang="zh-CN" altLang="en-US" dirty="0" smtClean="0"/>
            <a:t>群体</a:t>
          </a:r>
          <a:endParaRPr lang="zh-CN" altLang="en-US" dirty="0"/>
        </a:p>
      </dgm:t>
    </dgm:pt>
    <dgm:pt modelId="{96F2540E-4AB7-C841-B65F-7AD0EDEFEB9B}" type="parTrans" cxnId="{FEB59404-C72B-054C-94D5-F001DC64B09A}">
      <dgm:prSet/>
      <dgm:spPr/>
      <dgm:t>
        <a:bodyPr/>
        <a:lstStyle/>
        <a:p>
          <a:endParaRPr lang="zh-CN" altLang="en-US"/>
        </a:p>
      </dgm:t>
    </dgm:pt>
    <dgm:pt modelId="{A87F01DA-D7C1-BF43-B803-B03D985B365E}" type="sibTrans" cxnId="{FEB59404-C72B-054C-94D5-F001DC64B09A}">
      <dgm:prSet/>
      <dgm:spPr/>
      <dgm:t>
        <a:bodyPr/>
        <a:lstStyle/>
        <a:p>
          <a:endParaRPr lang="zh-CN" altLang="en-US"/>
        </a:p>
      </dgm:t>
    </dgm:pt>
    <dgm:pt modelId="{283FFC00-B449-7C4C-B3D8-FFEBC387C5D1}">
      <dgm:prSet phldrT="[文本]"/>
      <dgm:spPr/>
      <dgm:t>
        <a:bodyPr/>
        <a:lstStyle/>
        <a:p>
          <a:r>
            <a:rPr lang="zh-CN" altLang="en-US" dirty="0" smtClean="0"/>
            <a:t>程序人员</a:t>
          </a:r>
          <a:endParaRPr lang="zh-CN" altLang="en-US" dirty="0"/>
        </a:p>
      </dgm:t>
    </dgm:pt>
    <dgm:pt modelId="{92B48968-D3B9-9B46-B62A-6DEF133627D8}" type="parTrans" cxnId="{23889711-3D72-2749-B3AD-5FDAA9E7BE41}">
      <dgm:prSet/>
      <dgm:spPr/>
      <dgm:t>
        <a:bodyPr/>
        <a:lstStyle/>
        <a:p>
          <a:endParaRPr lang="zh-CN" altLang="en-US"/>
        </a:p>
      </dgm:t>
    </dgm:pt>
    <dgm:pt modelId="{DE1BF7D6-B97C-4946-AF0E-B92CE43AE7D5}" type="sibTrans" cxnId="{23889711-3D72-2749-B3AD-5FDAA9E7BE41}">
      <dgm:prSet/>
      <dgm:spPr/>
      <dgm:t>
        <a:bodyPr/>
        <a:lstStyle/>
        <a:p>
          <a:endParaRPr lang="zh-CN" altLang="en-US"/>
        </a:p>
      </dgm:t>
    </dgm:pt>
    <dgm:pt modelId="{BFFD2AF4-2E12-BD48-8896-9D417C841742}">
      <dgm:prSet phldrT="[文本]"/>
      <dgm:spPr/>
      <dgm:t>
        <a:bodyPr/>
        <a:lstStyle/>
        <a:p>
          <a:r>
            <a:rPr lang="zh-CN" altLang="en-US" dirty="0" smtClean="0"/>
            <a:t>运营人员</a:t>
          </a:r>
          <a:endParaRPr lang="zh-CN" altLang="en-US" dirty="0"/>
        </a:p>
      </dgm:t>
    </dgm:pt>
    <dgm:pt modelId="{6D8BF840-9D71-B146-97FE-C2361D5D02B3}" type="parTrans" cxnId="{59101C53-C541-CB41-BA3D-F99535380084}">
      <dgm:prSet/>
      <dgm:spPr/>
      <dgm:t>
        <a:bodyPr/>
        <a:lstStyle/>
        <a:p>
          <a:endParaRPr lang="zh-CN" altLang="en-US"/>
        </a:p>
      </dgm:t>
    </dgm:pt>
    <dgm:pt modelId="{3A370AEE-0195-114A-8DDB-C6F2144ED791}" type="sibTrans" cxnId="{59101C53-C541-CB41-BA3D-F99535380084}">
      <dgm:prSet/>
      <dgm:spPr/>
      <dgm:t>
        <a:bodyPr/>
        <a:lstStyle/>
        <a:p>
          <a:endParaRPr lang="zh-CN" altLang="en-US"/>
        </a:p>
      </dgm:t>
    </dgm:pt>
    <dgm:pt modelId="{E3404534-9076-5546-B52E-7612D3606CF8}">
      <dgm:prSet phldrT="[文本]"/>
      <dgm:spPr/>
      <dgm:t>
        <a:bodyPr/>
        <a:lstStyle/>
        <a:p>
          <a:r>
            <a:rPr lang="zh-CN" altLang="en-US" dirty="0" smtClean="0"/>
            <a:t>美术人员</a:t>
          </a:r>
          <a:endParaRPr lang="zh-CN" altLang="en-US" dirty="0"/>
        </a:p>
      </dgm:t>
    </dgm:pt>
    <dgm:pt modelId="{D5A484E2-DACB-C443-9B85-BB8BF6DED674}" type="parTrans" cxnId="{E6BB4875-0DBB-2E4A-A32D-A97B843420D5}">
      <dgm:prSet/>
      <dgm:spPr/>
      <dgm:t>
        <a:bodyPr/>
        <a:lstStyle/>
        <a:p>
          <a:endParaRPr lang="zh-CN" altLang="en-US"/>
        </a:p>
      </dgm:t>
    </dgm:pt>
    <dgm:pt modelId="{012686E6-FD6C-6248-9F89-CD4DFA8AE09A}" type="sibTrans" cxnId="{E6BB4875-0DBB-2E4A-A32D-A97B843420D5}">
      <dgm:prSet/>
      <dgm:spPr/>
      <dgm:t>
        <a:bodyPr/>
        <a:lstStyle/>
        <a:p>
          <a:endParaRPr lang="zh-CN" altLang="en-US"/>
        </a:p>
      </dgm:t>
    </dgm:pt>
    <dgm:pt modelId="{673F6CB1-7A36-AA4D-894F-9C8717466090}">
      <dgm:prSet/>
      <dgm:spPr/>
      <dgm:t>
        <a:bodyPr/>
        <a:lstStyle/>
        <a:p>
          <a:r>
            <a:rPr lang="zh-CN" altLang="en-US" dirty="0" smtClean="0"/>
            <a:t>策划人员</a:t>
          </a:r>
          <a:endParaRPr lang="en-US" altLang="zh-CN" dirty="0" smtClean="0"/>
        </a:p>
      </dgm:t>
    </dgm:pt>
    <dgm:pt modelId="{8EF882A1-0BF4-C441-AA50-2AE1FC29D19A}" type="parTrans" cxnId="{B20879D8-6A04-B843-9888-1B9892CBFD3A}">
      <dgm:prSet/>
      <dgm:spPr/>
      <dgm:t>
        <a:bodyPr/>
        <a:lstStyle/>
        <a:p>
          <a:endParaRPr lang="zh-CN" altLang="en-US"/>
        </a:p>
      </dgm:t>
    </dgm:pt>
    <dgm:pt modelId="{1C184DF6-6ED7-CE4A-A1F9-5AE3003E87FD}" type="sibTrans" cxnId="{B20879D8-6A04-B843-9888-1B9892CBFD3A}">
      <dgm:prSet/>
      <dgm:spPr/>
      <dgm:t>
        <a:bodyPr/>
        <a:lstStyle/>
        <a:p>
          <a:endParaRPr lang="zh-CN" altLang="en-US"/>
        </a:p>
      </dgm:t>
    </dgm:pt>
    <dgm:pt modelId="{B09F235D-E37F-1D42-A25A-CD60A1F2A963}" type="pres">
      <dgm:prSet presAssocID="{BB70BA92-1800-0C46-BB9A-8AD8DB0BAF3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4F091AD-332E-D140-8CBC-E028C1802A1E}" type="pres">
      <dgm:prSet presAssocID="{DCD31FB5-76AC-834C-B72D-908BB4B43FB6}" presName="singleCycle" presStyleCnt="0"/>
      <dgm:spPr/>
    </dgm:pt>
    <dgm:pt modelId="{20156468-748F-BB44-90EA-FB452B18078B}" type="pres">
      <dgm:prSet presAssocID="{DCD31FB5-76AC-834C-B72D-908BB4B43FB6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42C86CC0-95CE-5E46-9AD5-C006BBD606DE}" type="pres">
      <dgm:prSet presAssocID="{92B48968-D3B9-9B46-B62A-6DEF133627D8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9C58E399-EE64-B248-B209-01B7499B0A8D}" type="pres">
      <dgm:prSet presAssocID="{283FFC00-B449-7C4C-B3D8-FFEBC387C5D1}" presName="text0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4C134D-D866-2644-A01A-05AA3C14299E}" type="pres">
      <dgm:prSet presAssocID="{6D8BF840-9D71-B146-97FE-C2361D5D02B3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CFC106D3-F1BC-D640-9DD6-2A53D404E517}" type="pres">
      <dgm:prSet presAssocID="{BFFD2AF4-2E12-BD48-8896-9D417C841742}" presName="text0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68B03D-0E95-4D49-88E4-BC2865779261}" type="pres">
      <dgm:prSet presAssocID="{D5A484E2-DACB-C443-9B85-BB8BF6DED674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6CE42F73-9027-674E-9CA2-3B689800A466}" type="pres">
      <dgm:prSet presAssocID="{E3404534-9076-5546-B52E-7612D3606CF8}" presName="text0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351583-4022-EC43-BA52-F5FB29C6C5CB}" type="pres">
      <dgm:prSet presAssocID="{8EF882A1-0BF4-C441-AA50-2AE1FC29D19A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2DA8E961-846A-E143-8D55-D4BDA7C9BCA6}" type="pres">
      <dgm:prSet presAssocID="{673F6CB1-7A36-AA4D-894F-9C8717466090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25DE9BA-1BF8-9C4E-84B2-A359FB6D5F40}" type="presOf" srcId="{E3404534-9076-5546-B52E-7612D3606CF8}" destId="{6CE42F73-9027-674E-9CA2-3B689800A466}" srcOrd="0" destOrd="0" presId="urn:microsoft.com/office/officeart/2008/layout/RadialCluster#1"/>
    <dgm:cxn modelId="{B20879D8-6A04-B843-9888-1B9892CBFD3A}" srcId="{DCD31FB5-76AC-834C-B72D-908BB4B43FB6}" destId="{673F6CB1-7A36-AA4D-894F-9C8717466090}" srcOrd="3" destOrd="0" parTransId="{8EF882A1-0BF4-C441-AA50-2AE1FC29D19A}" sibTransId="{1C184DF6-6ED7-CE4A-A1F9-5AE3003E87FD}"/>
    <dgm:cxn modelId="{A123B535-3CF4-2348-A9D5-3DA18543CE57}" type="presOf" srcId="{92B48968-D3B9-9B46-B62A-6DEF133627D8}" destId="{42C86CC0-95CE-5E46-9AD5-C006BBD606DE}" srcOrd="0" destOrd="0" presId="urn:microsoft.com/office/officeart/2008/layout/RadialCluster#1"/>
    <dgm:cxn modelId="{4D88CC63-09B6-614B-8F3C-F0BE6411EE78}" type="presOf" srcId="{6D8BF840-9D71-B146-97FE-C2361D5D02B3}" destId="{224C134D-D866-2644-A01A-05AA3C14299E}" srcOrd="0" destOrd="0" presId="urn:microsoft.com/office/officeart/2008/layout/RadialCluster#1"/>
    <dgm:cxn modelId="{6F8260DF-BB81-E742-A6D8-23D85133DCB5}" type="presOf" srcId="{BFFD2AF4-2E12-BD48-8896-9D417C841742}" destId="{CFC106D3-F1BC-D640-9DD6-2A53D404E517}" srcOrd="0" destOrd="0" presId="urn:microsoft.com/office/officeart/2008/layout/RadialCluster#1"/>
    <dgm:cxn modelId="{3A7CA052-E238-2B44-9757-209E95709F48}" type="presOf" srcId="{673F6CB1-7A36-AA4D-894F-9C8717466090}" destId="{2DA8E961-846A-E143-8D55-D4BDA7C9BCA6}" srcOrd="0" destOrd="0" presId="urn:microsoft.com/office/officeart/2008/layout/RadialCluster#1"/>
    <dgm:cxn modelId="{E5647352-A902-C446-AD1B-D4E38F9C5C58}" type="presOf" srcId="{8EF882A1-0BF4-C441-AA50-2AE1FC29D19A}" destId="{E3351583-4022-EC43-BA52-F5FB29C6C5CB}" srcOrd="0" destOrd="0" presId="urn:microsoft.com/office/officeart/2008/layout/RadialCluster#1"/>
    <dgm:cxn modelId="{26BE3C69-19CE-8E4A-AD08-38FF94F9402D}" type="presOf" srcId="{DCD31FB5-76AC-834C-B72D-908BB4B43FB6}" destId="{20156468-748F-BB44-90EA-FB452B18078B}" srcOrd="0" destOrd="0" presId="urn:microsoft.com/office/officeart/2008/layout/RadialCluster#1"/>
    <dgm:cxn modelId="{23889711-3D72-2749-B3AD-5FDAA9E7BE41}" srcId="{DCD31FB5-76AC-834C-B72D-908BB4B43FB6}" destId="{283FFC00-B449-7C4C-B3D8-FFEBC387C5D1}" srcOrd="0" destOrd="0" parTransId="{92B48968-D3B9-9B46-B62A-6DEF133627D8}" sibTransId="{DE1BF7D6-B97C-4946-AF0E-B92CE43AE7D5}"/>
    <dgm:cxn modelId="{59101C53-C541-CB41-BA3D-F99535380084}" srcId="{DCD31FB5-76AC-834C-B72D-908BB4B43FB6}" destId="{BFFD2AF4-2E12-BD48-8896-9D417C841742}" srcOrd="1" destOrd="0" parTransId="{6D8BF840-9D71-B146-97FE-C2361D5D02B3}" sibTransId="{3A370AEE-0195-114A-8DDB-C6F2144ED791}"/>
    <dgm:cxn modelId="{3D0DEB20-B1F7-A34E-83E5-2075D50DF49E}" type="presOf" srcId="{D5A484E2-DACB-C443-9B85-BB8BF6DED674}" destId="{EB68B03D-0E95-4D49-88E4-BC2865779261}" srcOrd="0" destOrd="0" presId="urn:microsoft.com/office/officeart/2008/layout/RadialCluster#1"/>
    <dgm:cxn modelId="{2D68BDE2-654C-F743-AC5F-942FFE3B54C7}" type="presOf" srcId="{283FFC00-B449-7C4C-B3D8-FFEBC387C5D1}" destId="{9C58E399-EE64-B248-B209-01B7499B0A8D}" srcOrd="0" destOrd="0" presId="urn:microsoft.com/office/officeart/2008/layout/RadialCluster#1"/>
    <dgm:cxn modelId="{FEB59404-C72B-054C-94D5-F001DC64B09A}" srcId="{BB70BA92-1800-0C46-BB9A-8AD8DB0BAF33}" destId="{DCD31FB5-76AC-834C-B72D-908BB4B43FB6}" srcOrd="0" destOrd="0" parTransId="{96F2540E-4AB7-C841-B65F-7AD0EDEFEB9B}" sibTransId="{A87F01DA-D7C1-BF43-B803-B03D985B365E}"/>
    <dgm:cxn modelId="{1B3766C7-83A9-E845-BBF4-D299DB983064}" type="presOf" srcId="{BB70BA92-1800-0C46-BB9A-8AD8DB0BAF33}" destId="{B09F235D-E37F-1D42-A25A-CD60A1F2A963}" srcOrd="0" destOrd="0" presId="urn:microsoft.com/office/officeart/2008/layout/RadialCluster#1"/>
    <dgm:cxn modelId="{E6BB4875-0DBB-2E4A-A32D-A97B843420D5}" srcId="{DCD31FB5-76AC-834C-B72D-908BB4B43FB6}" destId="{E3404534-9076-5546-B52E-7612D3606CF8}" srcOrd="2" destOrd="0" parTransId="{D5A484E2-DACB-C443-9B85-BB8BF6DED674}" sibTransId="{012686E6-FD6C-6248-9F89-CD4DFA8AE09A}"/>
    <dgm:cxn modelId="{EE3AE527-99CC-5749-AD2A-CA6FD8B9619E}" type="presParOf" srcId="{B09F235D-E37F-1D42-A25A-CD60A1F2A963}" destId="{F4F091AD-332E-D140-8CBC-E028C1802A1E}" srcOrd="0" destOrd="0" presId="urn:microsoft.com/office/officeart/2008/layout/RadialCluster#1"/>
    <dgm:cxn modelId="{E7428A67-1A7C-6241-8987-63EC69BAD000}" type="presParOf" srcId="{F4F091AD-332E-D140-8CBC-E028C1802A1E}" destId="{20156468-748F-BB44-90EA-FB452B18078B}" srcOrd="0" destOrd="0" presId="urn:microsoft.com/office/officeart/2008/layout/RadialCluster#1"/>
    <dgm:cxn modelId="{F77D6484-F677-5A4F-B5A3-9ED502C36750}" type="presParOf" srcId="{F4F091AD-332E-D140-8CBC-E028C1802A1E}" destId="{42C86CC0-95CE-5E46-9AD5-C006BBD606DE}" srcOrd="1" destOrd="0" presId="urn:microsoft.com/office/officeart/2008/layout/RadialCluster#1"/>
    <dgm:cxn modelId="{90EEA916-9A99-4E40-BE69-AF0CF0328210}" type="presParOf" srcId="{F4F091AD-332E-D140-8CBC-E028C1802A1E}" destId="{9C58E399-EE64-B248-B209-01B7499B0A8D}" srcOrd="2" destOrd="0" presId="urn:microsoft.com/office/officeart/2008/layout/RadialCluster#1"/>
    <dgm:cxn modelId="{A53F69CF-E5A2-7948-9F55-32C52B45272E}" type="presParOf" srcId="{F4F091AD-332E-D140-8CBC-E028C1802A1E}" destId="{224C134D-D866-2644-A01A-05AA3C14299E}" srcOrd="3" destOrd="0" presId="urn:microsoft.com/office/officeart/2008/layout/RadialCluster#1"/>
    <dgm:cxn modelId="{EA3386E9-2DED-AC40-9B88-5EBFA236A403}" type="presParOf" srcId="{F4F091AD-332E-D140-8CBC-E028C1802A1E}" destId="{CFC106D3-F1BC-D640-9DD6-2A53D404E517}" srcOrd="4" destOrd="0" presId="urn:microsoft.com/office/officeart/2008/layout/RadialCluster#1"/>
    <dgm:cxn modelId="{17E6F5A1-B44F-4443-8306-EE682725E602}" type="presParOf" srcId="{F4F091AD-332E-D140-8CBC-E028C1802A1E}" destId="{EB68B03D-0E95-4D49-88E4-BC2865779261}" srcOrd="5" destOrd="0" presId="urn:microsoft.com/office/officeart/2008/layout/RadialCluster#1"/>
    <dgm:cxn modelId="{C24C5A40-0582-3644-90C8-9596D5BAD7B6}" type="presParOf" srcId="{F4F091AD-332E-D140-8CBC-E028C1802A1E}" destId="{6CE42F73-9027-674E-9CA2-3B689800A466}" srcOrd="6" destOrd="0" presId="urn:microsoft.com/office/officeart/2008/layout/RadialCluster#1"/>
    <dgm:cxn modelId="{B0A89B04-4D87-BE4F-B820-1489D90D582F}" type="presParOf" srcId="{F4F091AD-332E-D140-8CBC-E028C1802A1E}" destId="{E3351583-4022-EC43-BA52-F5FB29C6C5CB}" srcOrd="7" destOrd="0" presId="urn:microsoft.com/office/officeart/2008/layout/RadialCluster#1"/>
    <dgm:cxn modelId="{BBD15A27-4D4C-9740-876D-DBBB137D6602}" type="presParOf" srcId="{F4F091AD-332E-D140-8CBC-E028C1802A1E}" destId="{2DA8E961-846A-E143-8D55-D4BDA7C9BCA6}" srcOrd="8" destOrd="0" presId="urn:microsoft.com/office/officeart/2008/layout/RadialCluster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DB965-6C62-544B-9F34-ED4E32BF8DC9}" type="doc">
      <dgm:prSet loTypeId="urn:microsoft.com/office/officeart/2005/8/layout/radial4#1" loCatId="" qsTypeId="urn:microsoft.com/office/officeart/2005/8/quickstyle/simple5#1" qsCatId="simple" csTypeId="urn:microsoft.com/office/officeart/2005/8/colors/accent2_3#1" csCatId="accent2" phldr="1"/>
      <dgm:spPr/>
      <dgm:t>
        <a:bodyPr/>
        <a:lstStyle/>
        <a:p>
          <a:endParaRPr lang="zh-CN" altLang="en-US"/>
        </a:p>
      </dgm:t>
    </dgm:pt>
    <dgm:pt modelId="{D9265F27-7A44-6A4B-A843-D753D228F836}">
      <dgm:prSet phldrT="[文本]"/>
      <dgm:spPr/>
      <dgm:t>
        <a:bodyPr/>
        <a:lstStyle/>
        <a:p>
          <a:r>
            <a:rPr lang="zh-CN" altLang="en-US" dirty="0" smtClean="0"/>
            <a:t>功能点</a:t>
          </a:r>
          <a:endParaRPr lang="zh-CN" altLang="en-US" dirty="0"/>
        </a:p>
      </dgm:t>
    </dgm:pt>
    <dgm:pt modelId="{8C7C3D80-4A75-C442-943C-8AD3D2DBB269}" type="parTrans" cxnId="{BDFBFE42-AB2D-3845-9A06-AD3B61FEEE5B}">
      <dgm:prSet/>
      <dgm:spPr/>
      <dgm:t>
        <a:bodyPr/>
        <a:lstStyle/>
        <a:p>
          <a:endParaRPr lang="zh-CN" altLang="en-US"/>
        </a:p>
      </dgm:t>
    </dgm:pt>
    <dgm:pt modelId="{F1A9F404-A058-4140-9DF0-45FE6EA9B077}" type="sibTrans" cxnId="{BDFBFE42-AB2D-3845-9A06-AD3B61FEEE5B}">
      <dgm:prSet/>
      <dgm:spPr/>
      <dgm:t>
        <a:bodyPr/>
        <a:lstStyle/>
        <a:p>
          <a:endParaRPr lang="zh-CN" altLang="en-US"/>
        </a:p>
      </dgm:t>
    </dgm:pt>
    <dgm:pt modelId="{58E55E02-C53F-AF4D-AF98-724BC226AE02}">
      <dgm:prSet phldrT="[文本]"/>
      <dgm:spPr/>
      <dgm:t>
        <a:bodyPr/>
        <a:lstStyle/>
        <a:p>
          <a:r>
            <a:rPr lang="zh-CN" altLang="en-US" dirty="0" smtClean="0"/>
            <a:t>资源模块</a:t>
          </a:r>
          <a:endParaRPr lang="zh-CN" altLang="en-US" dirty="0"/>
        </a:p>
      </dgm:t>
    </dgm:pt>
    <dgm:pt modelId="{C21CEB42-6C05-FB49-A7B0-17E29FB8D72C}" type="parTrans" cxnId="{A4C50527-F3B3-644E-935D-748F5219A113}">
      <dgm:prSet/>
      <dgm:spPr/>
      <dgm:t>
        <a:bodyPr/>
        <a:lstStyle/>
        <a:p>
          <a:endParaRPr lang="zh-CN" altLang="en-US"/>
        </a:p>
      </dgm:t>
    </dgm:pt>
    <dgm:pt modelId="{C54F0E8F-6B93-B543-A15F-6881CB9DE803}" type="sibTrans" cxnId="{A4C50527-F3B3-644E-935D-748F5219A113}">
      <dgm:prSet/>
      <dgm:spPr/>
      <dgm:t>
        <a:bodyPr/>
        <a:lstStyle/>
        <a:p>
          <a:endParaRPr lang="zh-CN" altLang="en-US"/>
        </a:p>
      </dgm:t>
    </dgm:pt>
    <dgm:pt modelId="{461F9C03-2D2A-664C-BAB6-97852B643296}">
      <dgm:prSet phldrT="[文本]"/>
      <dgm:spPr/>
      <dgm:t>
        <a:bodyPr/>
        <a:lstStyle/>
        <a:p>
          <a:r>
            <a:rPr lang="zh-CN" altLang="en-US" dirty="0" smtClean="0"/>
            <a:t>配置表模块</a:t>
          </a:r>
          <a:endParaRPr lang="zh-CN" altLang="en-US" dirty="0"/>
        </a:p>
      </dgm:t>
    </dgm:pt>
    <dgm:pt modelId="{3C10FEA8-3EFA-7745-965E-FD162FC40048}" type="parTrans" cxnId="{B2E98FE5-48D9-4E48-87B5-55B2E80C4F7D}">
      <dgm:prSet/>
      <dgm:spPr/>
      <dgm:t>
        <a:bodyPr/>
        <a:lstStyle/>
        <a:p>
          <a:endParaRPr lang="zh-CN" altLang="en-US"/>
        </a:p>
      </dgm:t>
    </dgm:pt>
    <dgm:pt modelId="{E73B1522-12B8-1D4F-BF8A-2807FC884EEB}" type="sibTrans" cxnId="{B2E98FE5-48D9-4E48-87B5-55B2E80C4F7D}">
      <dgm:prSet/>
      <dgm:spPr/>
      <dgm:t>
        <a:bodyPr/>
        <a:lstStyle/>
        <a:p>
          <a:endParaRPr lang="zh-CN" altLang="en-US"/>
        </a:p>
      </dgm:t>
    </dgm:pt>
    <dgm:pt modelId="{CBA3ED92-8575-C04C-9222-3AEF01E897F5}">
      <dgm:prSet phldrT="[文本]"/>
      <dgm:spPr/>
      <dgm:t>
        <a:bodyPr/>
        <a:lstStyle/>
        <a:p>
          <a:r>
            <a:rPr lang="en-US" altLang="zh-CN" dirty="0" smtClean="0"/>
            <a:t>UI</a:t>
          </a:r>
          <a:r>
            <a:rPr lang="zh-CN" altLang="en-US" dirty="0" smtClean="0"/>
            <a:t>模块</a:t>
          </a:r>
          <a:endParaRPr lang="zh-CN" altLang="en-US" dirty="0"/>
        </a:p>
      </dgm:t>
    </dgm:pt>
    <dgm:pt modelId="{834B1193-7463-A544-948D-47634A8F4F20}" type="parTrans" cxnId="{F4EC4FD0-0604-2B44-836D-096D4DF4384B}">
      <dgm:prSet/>
      <dgm:spPr/>
      <dgm:t>
        <a:bodyPr/>
        <a:lstStyle/>
        <a:p>
          <a:endParaRPr lang="zh-CN" altLang="en-US"/>
        </a:p>
      </dgm:t>
    </dgm:pt>
    <dgm:pt modelId="{4AF9DC9E-B1AF-B343-8B52-3E46CC08521A}" type="sibTrans" cxnId="{F4EC4FD0-0604-2B44-836D-096D4DF4384B}">
      <dgm:prSet/>
      <dgm:spPr/>
      <dgm:t>
        <a:bodyPr/>
        <a:lstStyle/>
        <a:p>
          <a:endParaRPr lang="zh-CN" altLang="en-US"/>
        </a:p>
      </dgm:t>
    </dgm:pt>
    <dgm:pt modelId="{3F183B65-4978-244B-929F-E9696DB702AA}">
      <dgm:prSet/>
      <dgm:spPr/>
      <dgm:t>
        <a:bodyPr/>
        <a:lstStyle/>
        <a:p>
          <a:r>
            <a:rPr lang="zh-CN" altLang="en-US" dirty="0" smtClean="0"/>
            <a:t>脚本模块</a:t>
          </a:r>
          <a:endParaRPr lang="zh-CN" altLang="en-US" dirty="0"/>
        </a:p>
      </dgm:t>
    </dgm:pt>
    <dgm:pt modelId="{19FD108A-9A35-3349-B6AF-51EB0622819E}" type="sibTrans" cxnId="{DCE33586-1356-0142-93A0-F05ADF38C839}">
      <dgm:prSet/>
      <dgm:spPr/>
      <dgm:t>
        <a:bodyPr/>
        <a:lstStyle/>
        <a:p>
          <a:endParaRPr lang="zh-CN" altLang="en-US"/>
        </a:p>
      </dgm:t>
    </dgm:pt>
    <dgm:pt modelId="{0C7F8F2A-5091-784A-8DA4-1FAACBBA831A}" type="parTrans" cxnId="{DCE33586-1356-0142-93A0-F05ADF38C839}">
      <dgm:prSet/>
      <dgm:spPr/>
      <dgm:t>
        <a:bodyPr/>
        <a:lstStyle/>
        <a:p>
          <a:endParaRPr lang="zh-CN" altLang="en-US"/>
        </a:p>
      </dgm:t>
    </dgm:pt>
    <dgm:pt modelId="{B5CCEDC4-E08D-4EB8-967E-68B40AB85A38}">
      <dgm:prSet/>
      <dgm:spPr/>
      <dgm:t>
        <a:bodyPr/>
        <a:lstStyle/>
        <a:p>
          <a:r>
            <a:rPr lang="zh-CN" altLang="en-US" dirty="0" smtClean="0"/>
            <a:t>多语言模块</a:t>
          </a:r>
          <a:endParaRPr lang="zh-CN" altLang="en-US" dirty="0"/>
        </a:p>
      </dgm:t>
    </dgm:pt>
    <dgm:pt modelId="{5937BC54-9B3C-4348-A144-B5673954B3F6}" type="parTrans" cxnId="{201F4B5F-AB58-46BE-8578-2F9EC4DBF957}">
      <dgm:prSet/>
      <dgm:spPr/>
      <dgm:t>
        <a:bodyPr/>
        <a:lstStyle/>
        <a:p>
          <a:endParaRPr lang="zh-CN" altLang="en-US"/>
        </a:p>
      </dgm:t>
    </dgm:pt>
    <dgm:pt modelId="{60A5ADA7-E7EB-43B9-ABDA-4F9DBCE3E44F}" type="sibTrans" cxnId="{201F4B5F-AB58-46BE-8578-2F9EC4DBF957}">
      <dgm:prSet/>
      <dgm:spPr/>
      <dgm:t>
        <a:bodyPr/>
        <a:lstStyle/>
        <a:p>
          <a:endParaRPr lang="zh-CN" altLang="en-US"/>
        </a:p>
      </dgm:t>
    </dgm:pt>
    <dgm:pt modelId="{3232AC09-AAEE-4587-BA12-D23CCC500472}">
      <dgm:prSet/>
      <dgm:spPr/>
      <dgm:t>
        <a:bodyPr/>
        <a:lstStyle/>
        <a:p>
          <a:r>
            <a:rPr lang="zh-CN" altLang="en-US" dirty="0" smtClean="0"/>
            <a:t>工具模块</a:t>
          </a:r>
          <a:endParaRPr lang="zh-CN" altLang="en-US" dirty="0"/>
        </a:p>
      </dgm:t>
    </dgm:pt>
    <dgm:pt modelId="{F8A15BA6-C289-4396-8B51-B24AA2340D3B}" type="parTrans" cxnId="{EC16F908-BC13-42E8-AC91-5A61B183C441}">
      <dgm:prSet/>
      <dgm:spPr/>
      <dgm:t>
        <a:bodyPr/>
        <a:lstStyle/>
        <a:p>
          <a:endParaRPr lang="zh-CN" altLang="en-US"/>
        </a:p>
      </dgm:t>
    </dgm:pt>
    <dgm:pt modelId="{049C1ADD-7648-4D9F-A959-511E6E72C219}" type="sibTrans" cxnId="{EC16F908-BC13-42E8-AC91-5A61B183C441}">
      <dgm:prSet/>
      <dgm:spPr/>
      <dgm:t>
        <a:bodyPr/>
        <a:lstStyle/>
        <a:p>
          <a:endParaRPr lang="zh-CN" altLang="en-US"/>
        </a:p>
      </dgm:t>
    </dgm:pt>
    <dgm:pt modelId="{B60DA096-2341-BA4C-97E7-B14D308FBC16}" type="pres">
      <dgm:prSet presAssocID="{8FFDB965-6C62-544B-9F34-ED4E32BF8DC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D195EF-12AD-0848-BCD2-D9593F0B0602}" type="pres">
      <dgm:prSet presAssocID="{D9265F27-7A44-6A4B-A843-D753D228F836}" presName="centerShape" presStyleLbl="node0" presStyleIdx="0" presStyleCnt="1" custScaleX="97737" custScaleY="97737"/>
      <dgm:spPr/>
      <dgm:t>
        <a:bodyPr/>
        <a:lstStyle/>
        <a:p>
          <a:endParaRPr lang="zh-CN" altLang="en-US"/>
        </a:p>
      </dgm:t>
    </dgm:pt>
    <dgm:pt modelId="{91D86B10-9F07-084E-850E-B63F2F268F8C}" type="pres">
      <dgm:prSet presAssocID="{C21CEB42-6C05-FB49-A7B0-17E29FB8D72C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CD48D0E3-8A17-BE42-AE00-408F2C61B865}" type="pres">
      <dgm:prSet presAssocID="{58E55E02-C53F-AF4D-AF98-724BC226AE02}" presName="node" presStyleLbl="node1" presStyleIdx="0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D8A8F3-86BD-F946-B850-35C3C5588E7F}" type="pres">
      <dgm:prSet presAssocID="{3C10FEA8-3EFA-7745-965E-FD162FC40048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F5ED29D8-C0FD-5D44-8790-82251131B268}" type="pres">
      <dgm:prSet presAssocID="{461F9C03-2D2A-664C-BAB6-97852B643296}" presName="node" presStyleLbl="node1" presStyleIdx="1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EF28E-4FC4-9C45-A0F7-A6534CA314D1}" type="pres">
      <dgm:prSet presAssocID="{834B1193-7463-A544-948D-47634A8F4F20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3052526D-105D-9043-B1BB-B0D239D1D1BB}" type="pres">
      <dgm:prSet presAssocID="{CBA3ED92-8575-C04C-9222-3AEF01E897F5}" presName="node" presStyleLbl="node1" presStyleIdx="2" presStyleCnt="6" custScaleX="75334" custScaleY="73974" custRadScaleRad="101101" custRadScaleInc="18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E872A4-CBAC-774C-B323-E95ADE5869F5}" type="pres">
      <dgm:prSet presAssocID="{0C7F8F2A-5091-784A-8DA4-1FAACBBA831A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30709571-E9B7-2E46-A45C-C1EEB17CD69B}" type="pres">
      <dgm:prSet presAssocID="{3F183B65-4978-244B-929F-E9696DB702AA}" presName="node" presStyleLbl="node1" presStyleIdx="3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F131E-8B8C-4B87-879D-7144DACF58BD}" type="pres">
      <dgm:prSet presAssocID="{5937BC54-9B3C-4348-A144-B5673954B3F6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BFD91121-FCD6-4CCD-AE84-B683C2DD0A26}" type="pres">
      <dgm:prSet presAssocID="{B5CCEDC4-E08D-4EB8-967E-68B40AB85A38}" presName="node" presStyleLbl="node1" presStyleIdx="4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74353-A6F2-4AC6-A47C-928324D502FB}" type="pres">
      <dgm:prSet presAssocID="{F8A15BA6-C289-4396-8B51-B24AA2340D3B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99A2C191-5AD5-4248-82D9-7C5B009E892E}" type="pres">
      <dgm:prSet presAssocID="{3232AC09-AAEE-4587-BA12-D23CCC500472}" presName="node" presStyleLbl="node1" presStyleIdx="5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E78D7C-27CB-4A58-911E-05DB7C4AFC89}" type="presOf" srcId="{3232AC09-AAEE-4587-BA12-D23CCC500472}" destId="{99A2C191-5AD5-4248-82D9-7C5B009E892E}" srcOrd="0" destOrd="0" presId="urn:microsoft.com/office/officeart/2005/8/layout/radial4#1"/>
    <dgm:cxn modelId="{FE0EC45E-87FC-774D-AD82-DC449ECE28A9}" type="presOf" srcId="{3C10FEA8-3EFA-7745-965E-FD162FC40048}" destId="{78D8A8F3-86BD-F946-B850-35C3C5588E7F}" srcOrd="0" destOrd="0" presId="urn:microsoft.com/office/officeart/2005/8/layout/radial4#1"/>
    <dgm:cxn modelId="{B2E98FE5-48D9-4E48-87B5-55B2E80C4F7D}" srcId="{D9265F27-7A44-6A4B-A843-D753D228F836}" destId="{461F9C03-2D2A-664C-BAB6-97852B643296}" srcOrd="1" destOrd="0" parTransId="{3C10FEA8-3EFA-7745-965E-FD162FC40048}" sibTransId="{E73B1522-12B8-1D4F-BF8A-2807FC884EEB}"/>
    <dgm:cxn modelId="{5B69BBB1-C577-7C41-8AD3-A5B8EACECA5D}" type="presOf" srcId="{C21CEB42-6C05-FB49-A7B0-17E29FB8D72C}" destId="{91D86B10-9F07-084E-850E-B63F2F268F8C}" srcOrd="0" destOrd="0" presId="urn:microsoft.com/office/officeart/2005/8/layout/radial4#1"/>
    <dgm:cxn modelId="{9B6B341A-5300-BB42-8E63-CA6EDF9FB373}" type="presOf" srcId="{CBA3ED92-8575-C04C-9222-3AEF01E897F5}" destId="{3052526D-105D-9043-B1BB-B0D239D1D1BB}" srcOrd="0" destOrd="0" presId="urn:microsoft.com/office/officeart/2005/8/layout/radial4#1"/>
    <dgm:cxn modelId="{8F8EDD2C-CE21-4E7E-A69F-3E625A128656}" type="presOf" srcId="{B5CCEDC4-E08D-4EB8-967E-68B40AB85A38}" destId="{BFD91121-FCD6-4CCD-AE84-B683C2DD0A26}" srcOrd="0" destOrd="0" presId="urn:microsoft.com/office/officeart/2005/8/layout/radial4#1"/>
    <dgm:cxn modelId="{134F3079-394C-5E4F-8246-1267B4FECD32}" type="presOf" srcId="{3F183B65-4978-244B-929F-E9696DB702AA}" destId="{30709571-E9B7-2E46-A45C-C1EEB17CD69B}" srcOrd="0" destOrd="0" presId="urn:microsoft.com/office/officeart/2005/8/layout/radial4#1"/>
    <dgm:cxn modelId="{C49F005C-951F-7944-AC65-6BDE2204DFAE}" type="presOf" srcId="{D9265F27-7A44-6A4B-A843-D753D228F836}" destId="{E3D195EF-12AD-0848-BCD2-D9593F0B0602}" srcOrd="0" destOrd="0" presId="urn:microsoft.com/office/officeart/2005/8/layout/radial4#1"/>
    <dgm:cxn modelId="{A4C50527-F3B3-644E-935D-748F5219A113}" srcId="{D9265F27-7A44-6A4B-A843-D753D228F836}" destId="{58E55E02-C53F-AF4D-AF98-724BC226AE02}" srcOrd="0" destOrd="0" parTransId="{C21CEB42-6C05-FB49-A7B0-17E29FB8D72C}" sibTransId="{C54F0E8F-6B93-B543-A15F-6881CB9DE803}"/>
    <dgm:cxn modelId="{43597D6E-E868-FD48-ACB8-AD9FC3244826}" type="presOf" srcId="{0C7F8F2A-5091-784A-8DA4-1FAACBBA831A}" destId="{5EE872A4-CBAC-774C-B323-E95ADE5869F5}" srcOrd="0" destOrd="0" presId="urn:microsoft.com/office/officeart/2005/8/layout/radial4#1"/>
    <dgm:cxn modelId="{3B857094-E5DD-466E-A19B-A991EEE66E79}" type="presOf" srcId="{5937BC54-9B3C-4348-A144-B5673954B3F6}" destId="{E4DF131E-8B8C-4B87-879D-7144DACF58BD}" srcOrd="0" destOrd="0" presId="urn:microsoft.com/office/officeart/2005/8/layout/radial4#1"/>
    <dgm:cxn modelId="{201F4B5F-AB58-46BE-8578-2F9EC4DBF957}" srcId="{D9265F27-7A44-6A4B-A843-D753D228F836}" destId="{B5CCEDC4-E08D-4EB8-967E-68B40AB85A38}" srcOrd="4" destOrd="0" parTransId="{5937BC54-9B3C-4348-A144-B5673954B3F6}" sibTransId="{60A5ADA7-E7EB-43B9-ABDA-4F9DBCE3E44F}"/>
    <dgm:cxn modelId="{D9D8613F-9547-CF4A-9621-DE5BAC5F7591}" type="presOf" srcId="{834B1193-7463-A544-948D-47634A8F4F20}" destId="{8D3EF28E-4FC4-9C45-A0F7-A6534CA314D1}" srcOrd="0" destOrd="0" presId="urn:microsoft.com/office/officeart/2005/8/layout/radial4#1"/>
    <dgm:cxn modelId="{F4EC4FD0-0604-2B44-836D-096D4DF4384B}" srcId="{D9265F27-7A44-6A4B-A843-D753D228F836}" destId="{CBA3ED92-8575-C04C-9222-3AEF01E897F5}" srcOrd="2" destOrd="0" parTransId="{834B1193-7463-A544-948D-47634A8F4F20}" sibTransId="{4AF9DC9E-B1AF-B343-8B52-3E46CC08521A}"/>
    <dgm:cxn modelId="{EC16F908-BC13-42E8-AC91-5A61B183C441}" srcId="{D9265F27-7A44-6A4B-A843-D753D228F836}" destId="{3232AC09-AAEE-4587-BA12-D23CCC500472}" srcOrd="5" destOrd="0" parTransId="{F8A15BA6-C289-4396-8B51-B24AA2340D3B}" sibTransId="{049C1ADD-7648-4D9F-A959-511E6E72C219}"/>
    <dgm:cxn modelId="{B199B655-440E-4B60-80EA-2D296406584F}" type="presOf" srcId="{F8A15BA6-C289-4396-8B51-B24AA2340D3B}" destId="{67674353-A6F2-4AC6-A47C-928324D502FB}" srcOrd="0" destOrd="0" presId="urn:microsoft.com/office/officeart/2005/8/layout/radial4#1"/>
    <dgm:cxn modelId="{DCE33586-1356-0142-93A0-F05ADF38C839}" srcId="{D9265F27-7A44-6A4B-A843-D753D228F836}" destId="{3F183B65-4978-244B-929F-E9696DB702AA}" srcOrd="3" destOrd="0" parTransId="{0C7F8F2A-5091-784A-8DA4-1FAACBBA831A}" sibTransId="{19FD108A-9A35-3349-B6AF-51EB0622819E}"/>
    <dgm:cxn modelId="{5200CEF4-7DDC-2F4B-9599-342CAAD102CD}" type="presOf" srcId="{58E55E02-C53F-AF4D-AF98-724BC226AE02}" destId="{CD48D0E3-8A17-BE42-AE00-408F2C61B865}" srcOrd="0" destOrd="0" presId="urn:microsoft.com/office/officeart/2005/8/layout/radial4#1"/>
    <dgm:cxn modelId="{88DB5954-EA93-DE47-AEE6-8796D95449F7}" type="presOf" srcId="{461F9C03-2D2A-664C-BAB6-97852B643296}" destId="{F5ED29D8-C0FD-5D44-8790-82251131B268}" srcOrd="0" destOrd="0" presId="urn:microsoft.com/office/officeart/2005/8/layout/radial4#1"/>
    <dgm:cxn modelId="{BDFBFE42-AB2D-3845-9A06-AD3B61FEEE5B}" srcId="{8FFDB965-6C62-544B-9F34-ED4E32BF8DC9}" destId="{D9265F27-7A44-6A4B-A843-D753D228F836}" srcOrd="0" destOrd="0" parTransId="{8C7C3D80-4A75-C442-943C-8AD3D2DBB269}" sibTransId="{F1A9F404-A058-4140-9DF0-45FE6EA9B077}"/>
    <dgm:cxn modelId="{479C98CB-0BF3-2243-B810-92EDD8FAE867}" type="presOf" srcId="{8FFDB965-6C62-544B-9F34-ED4E32BF8DC9}" destId="{B60DA096-2341-BA4C-97E7-B14D308FBC16}" srcOrd="0" destOrd="0" presId="urn:microsoft.com/office/officeart/2005/8/layout/radial4#1"/>
    <dgm:cxn modelId="{4B68610E-F8F8-AD4D-A7F5-E4DAA4FB7475}" type="presParOf" srcId="{B60DA096-2341-BA4C-97E7-B14D308FBC16}" destId="{E3D195EF-12AD-0848-BCD2-D9593F0B0602}" srcOrd="0" destOrd="0" presId="urn:microsoft.com/office/officeart/2005/8/layout/radial4#1"/>
    <dgm:cxn modelId="{7AEF413B-BF2F-E04D-93E7-32B1BB52C6DD}" type="presParOf" srcId="{B60DA096-2341-BA4C-97E7-B14D308FBC16}" destId="{91D86B10-9F07-084E-850E-B63F2F268F8C}" srcOrd="1" destOrd="0" presId="urn:microsoft.com/office/officeart/2005/8/layout/radial4#1"/>
    <dgm:cxn modelId="{30CDDA54-EC37-5B48-8B69-585D94DDDDA4}" type="presParOf" srcId="{B60DA096-2341-BA4C-97E7-B14D308FBC16}" destId="{CD48D0E3-8A17-BE42-AE00-408F2C61B865}" srcOrd="2" destOrd="0" presId="urn:microsoft.com/office/officeart/2005/8/layout/radial4#1"/>
    <dgm:cxn modelId="{6854E8EC-B416-544F-989F-D4EF861E038F}" type="presParOf" srcId="{B60DA096-2341-BA4C-97E7-B14D308FBC16}" destId="{78D8A8F3-86BD-F946-B850-35C3C5588E7F}" srcOrd="3" destOrd="0" presId="urn:microsoft.com/office/officeart/2005/8/layout/radial4#1"/>
    <dgm:cxn modelId="{13EEC905-682D-0245-8D5C-051CE09DE9CA}" type="presParOf" srcId="{B60DA096-2341-BA4C-97E7-B14D308FBC16}" destId="{F5ED29D8-C0FD-5D44-8790-82251131B268}" srcOrd="4" destOrd="0" presId="urn:microsoft.com/office/officeart/2005/8/layout/radial4#1"/>
    <dgm:cxn modelId="{3A769951-5FDF-5249-8116-E09F0C193EC7}" type="presParOf" srcId="{B60DA096-2341-BA4C-97E7-B14D308FBC16}" destId="{8D3EF28E-4FC4-9C45-A0F7-A6534CA314D1}" srcOrd="5" destOrd="0" presId="urn:microsoft.com/office/officeart/2005/8/layout/radial4#1"/>
    <dgm:cxn modelId="{F46F914C-1946-5D47-B9FD-FF67392FE3AC}" type="presParOf" srcId="{B60DA096-2341-BA4C-97E7-B14D308FBC16}" destId="{3052526D-105D-9043-B1BB-B0D239D1D1BB}" srcOrd="6" destOrd="0" presId="urn:microsoft.com/office/officeart/2005/8/layout/radial4#1"/>
    <dgm:cxn modelId="{B741466A-4ECC-E045-9446-C35421FA492B}" type="presParOf" srcId="{B60DA096-2341-BA4C-97E7-B14D308FBC16}" destId="{5EE872A4-CBAC-774C-B323-E95ADE5869F5}" srcOrd="7" destOrd="0" presId="urn:microsoft.com/office/officeart/2005/8/layout/radial4#1"/>
    <dgm:cxn modelId="{6CFB73FB-D43D-AB45-98E3-9F62A5828641}" type="presParOf" srcId="{B60DA096-2341-BA4C-97E7-B14D308FBC16}" destId="{30709571-E9B7-2E46-A45C-C1EEB17CD69B}" srcOrd="8" destOrd="0" presId="urn:microsoft.com/office/officeart/2005/8/layout/radial4#1"/>
    <dgm:cxn modelId="{2B95DB79-B06B-4817-A61E-962A7AF8EF5D}" type="presParOf" srcId="{B60DA096-2341-BA4C-97E7-B14D308FBC16}" destId="{E4DF131E-8B8C-4B87-879D-7144DACF58BD}" srcOrd="9" destOrd="0" presId="urn:microsoft.com/office/officeart/2005/8/layout/radial4#1"/>
    <dgm:cxn modelId="{FBB73032-5E6D-4974-8E88-7DA24036F371}" type="presParOf" srcId="{B60DA096-2341-BA4C-97E7-B14D308FBC16}" destId="{BFD91121-FCD6-4CCD-AE84-B683C2DD0A26}" srcOrd="10" destOrd="0" presId="urn:microsoft.com/office/officeart/2005/8/layout/radial4#1"/>
    <dgm:cxn modelId="{AF7E50A7-FD61-4785-8F03-575BFD8D7AF8}" type="presParOf" srcId="{B60DA096-2341-BA4C-97E7-B14D308FBC16}" destId="{67674353-A6F2-4AC6-A47C-928324D502FB}" srcOrd="11" destOrd="0" presId="urn:microsoft.com/office/officeart/2005/8/layout/radial4#1"/>
    <dgm:cxn modelId="{569E3D9C-299D-4C78-8AC2-1E09DFC2B1F3}" type="presParOf" srcId="{B60DA096-2341-BA4C-97E7-B14D308FBC16}" destId="{99A2C191-5AD5-4248-82D9-7C5B009E892E}" srcOrd="12" destOrd="0" presId="urn:microsoft.com/office/officeart/2005/8/layout/radial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D6A31E-E4BF-4406-8B10-0A07F4E688DE}" type="doc">
      <dgm:prSet loTypeId="urn:microsoft.com/office/officeart/2005/8/layout/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DD2D7E4-2298-416A-A3EB-05F065FC8F49}">
      <dgm:prSet phldrT="[文本]"/>
      <dgm:spPr/>
      <dgm:t>
        <a:bodyPr/>
        <a:lstStyle/>
        <a:p>
          <a:r>
            <a:rPr lang="en-US" altLang="zh-CN" dirty="0" smtClean="0"/>
            <a:t> </a:t>
          </a:r>
          <a:r>
            <a:rPr lang="zh-CN" altLang="en-US" dirty="0" smtClean="0"/>
            <a:t>一键打包</a:t>
          </a:r>
          <a:endParaRPr lang="zh-CN" altLang="en-US" dirty="0"/>
        </a:p>
      </dgm:t>
    </dgm:pt>
    <dgm:pt modelId="{8E1E8DA8-6AE7-48BD-A45D-3556895BEEEF}" type="parTrans" cxnId="{C56B290B-DD36-4C62-B06E-3286917AEF47}">
      <dgm:prSet/>
      <dgm:spPr/>
      <dgm:t>
        <a:bodyPr/>
        <a:lstStyle/>
        <a:p>
          <a:endParaRPr lang="zh-CN" altLang="en-US"/>
        </a:p>
      </dgm:t>
    </dgm:pt>
    <dgm:pt modelId="{7A66F944-026B-48CA-9B82-B5BABDC7638F}" type="sibTrans" cxnId="{C56B290B-DD36-4C62-B06E-3286917AEF47}">
      <dgm:prSet/>
      <dgm:spPr/>
      <dgm:t>
        <a:bodyPr/>
        <a:lstStyle/>
        <a:p>
          <a:endParaRPr lang="zh-CN" altLang="en-US"/>
        </a:p>
      </dgm:t>
    </dgm:pt>
    <dgm:pt modelId="{25BAEB4E-9BD1-4E33-AE20-0BC464579682}">
      <dgm:prSet phldrT="[文本]"/>
      <dgm:spPr/>
      <dgm:t>
        <a:bodyPr/>
        <a:lstStyle/>
        <a:p>
          <a:r>
            <a:rPr lang="zh-CN" altLang="en-US" dirty="0" smtClean="0"/>
            <a:t> </a:t>
          </a:r>
          <a:r>
            <a:rPr lang="en-US" altLang="zh-CN" dirty="0" err="1" smtClean="0"/>
            <a:t>AssetBundle</a:t>
          </a:r>
          <a:r>
            <a:rPr lang="zh-CN" altLang="en-US" dirty="0" smtClean="0"/>
            <a:t>加载，自动处理依赖关系</a:t>
          </a:r>
          <a:endParaRPr lang="zh-CN" altLang="en-US" dirty="0"/>
        </a:p>
      </dgm:t>
    </dgm:pt>
    <dgm:pt modelId="{8D7F3DD5-CA73-42FB-8C0C-180C05376F29}" type="parTrans" cxnId="{90603048-F98E-4ED2-8694-6A3B189EE07D}">
      <dgm:prSet/>
      <dgm:spPr/>
      <dgm:t>
        <a:bodyPr/>
        <a:lstStyle/>
        <a:p>
          <a:endParaRPr lang="zh-CN" altLang="en-US"/>
        </a:p>
      </dgm:t>
    </dgm:pt>
    <dgm:pt modelId="{8DA81C7D-5E58-43E3-BC48-7DB5C7AB3211}" type="sibTrans" cxnId="{90603048-F98E-4ED2-8694-6A3B189EE07D}">
      <dgm:prSet/>
      <dgm:spPr/>
      <dgm:t>
        <a:bodyPr/>
        <a:lstStyle/>
        <a:p>
          <a:endParaRPr lang="zh-CN" altLang="en-US"/>
        </a:p>
      </dgm:t>
    </dgm:pt>
    <dgm:pt modelId="{2E6022B6-7BCE-4AFB-B745-AF0DBC7C4EB6}">
      <dgm:prSet phldrT="[文本]"/>
      <dgm:spPr/>
      <dgm:t>
        <a:bodyPr/>
        <a:lstStyle/>
        <a:p>
          <a:r>
            <a:rPr lang="zh-CN" altLang="en-US" dirty="0" smtClean="0"/>
            <a:t>资源路径约定，匹配不同平台</a:t>
          </a:r>
          <a:endParaRPr lang="zh-CN" altLang="en-US" dirty="0"/>
        </a:p>
      </dgm:t>
    </dgm:pt>
    <dgm:pt modelId="{9B063585-17B6-4128-97C7-C6C37164F8C2}" type="parTrans" cxnId="{CDC2B84F-0E5C-474C-9ECD-23B68FC3A12E}">
      <dgm:prSet/>
      <dgm:spPr/>
      <dgm:t>
        <a:bodyPr/>
        <a:lstStyle/>
        <a:p>
          <a:endParaRPr lang="zh-CN" altLang="en-US"/>
        </a:p>
      </dgm:t>
    </dgm:pt>
    <dgm:pt modelId="{141B3E40-C3F6-4327-84EF-ABAA8EE9A1C8}" type="sibTrans" cxnId="{CDC2B84F-0E5C-474C-9ECD-23B68FC3A12E}">
      <dgm:prSet/>
      <dgm:spPr/>
      <dgm:t>
        <a:bodyPr/>
        <a:lstStyle/>
        <a:p>
          <a:endParaRPr lang="zh-CN" altLang="en-US"/>
        </a:p>
      </dgm:t>
    </dgm:pt>
    <dgm:pt modelId="{4BC8E5D4-7EA6-4DD1-83DB-7C9AF80D74EE}">
      <dgm:prSet phldrT="[文本]"/>
      <dgm:spPr/>
      <dgm:t>
        <a:bodyPr/>
        <a:lstStyle/>
        <a:p>
          <a:r>
            <a:rPr lang="zh-CN" altLang="en-US" dirty="0" smtClean="0"/>
            <a:t>热更新资源机制</a:t>
          </a:r>
          <a:endParaRPr lang="zh-CN" altLang="en-US" dirty="0"/>
        </a:p>
      </dgm:t>
    </dgm:pt>
    <dgm:pt modelId="{7FB760C5-2DAC-4A60-BB9A-923B864671D0}" type="parTrans" cxnId="{2DA2F058-3240-47B2-9CA0-37B94F27C495}">
      <dgm:prSet/>
      <dgm:spPr/>
      <dgm:t>
        <a:bodyPr/>
        <a:lstStyle/>
        <a:p>
          <a:endParaRPr lang="zh-CN" altLang="en-US"/>
        </a:p>
      </dgm:t>
    </dgm:pt>
    <dgm:pt modelId="{7875C4E6-95CD-42DE-ACDC-3E71B233DC17}" type="sibTrans" cxnId="{2DA2F058-3240-47B2-9CA0-37B94F27C495}">
      <dgm:prSet/>
      <dgm:spPr/>
      <dgm:t>
        <a:bodyPr/>
        <a:lstStyle/>
        <a:p>
          <a:endParaRPr lang="zh-CN" altLang="en-US"/>
        </a:p>
      </dgm:t>
    </dgm:pt>
    <dgm:pt modelId="{B316F621-A1AA-4B50-89D9-87345883CF78}">
      <dgm:prSet phldrT="[文本]"/>
      <dgm:spPr/>
      <dgm:t>
        <a:bodyPr/>
        <a:lstStyle/>
        <a:p>
          <a:r>
            <a:rPr lang="zh-CN" altLang="en-US" dirty="0" smtClean="0"/>
            <a:t>资源运行时重载</a:t>
          </a:r>
          <a:endParaRPr lang="zh-CN" altLang="en-US" dirty="0"/>
        </a:p>
      </dgm:t>
    </dgm:pt>
    <dgm:pt modelId="{6E30E024-45CB-41F5-B256-04A727818592}" type="parTrans" cxnId="{E2CBC3F1-EAF0-4E06-BB20-65D40A154B18}">
      <dgm:prSet/>
      <dgm:spPr/>
      <dgm:t>
        <a:bodyPr/>
        <a:lstStyle/>
        <a:p>
          <a:endParaRPr lang="zh-CN" altLang="en-US"/>
        </a:p>
      </dgm:t>
    </dgm:pt>
    <dgm:pt modelId="{0423E9CA-73EA-4031-9345-E7230685A13D}" type="sibTrans" cxnId="{E2CBC3F1-EAF0-4E06-BB20-65D40A154B18}">
      <dgm:prSet/>
      <dgm:spPr/>
      <dgm:t>
        <a:bodyPr/>
        <a:lstStyle/>
        <a:p>
          <a:endParaRPr lang="zh-CN" altLang="en-US"/>
        </a:p>
      </dgm:t>
    </dgm:pt>
    <dgm:pt modelId="{D061CD47-FC8E-4CF8-9E78-12FC6466B8A0}">
      <dgm:prSet phldrT="[文本]"/>
      <dgm:spPr/>
      <dgm:t>
        <a:bodyPr/>
        <a:lstStyle/>
        <a:p>
          <a:r>
            <a:rPr lang="zh-CN" altLang="en-US" dirty="0" smtClean="0"/>
            <a:t>手动引用计数策略</a:t>
          </a:r>
          <a:endParaRPr lang="zh-CN" altLang="en-US" dirty="0"/>
        </a:p>
      </dgm:t>
    </dgm:pt>
    <dgm:pt modelId="{F326A4BB-5F84-420A-ADCE-98C0927DD7FF}" type="parTrans" cxnId="{A3E12B3B-E831-4AE8-88A2-F90EF1E428ED}">
      <dgm:prSet/>
      <dgm:spPr/>
      <dgm:t>
        <a:bodyPr/>
        <a:lstStyle/>
        <a:p>
          <a:endParaRPr lang="zh-CN" altLang="en-US"/>
        </a:p>
      </dgm:t>
    </dgm:pt>
    <dgm:pt modelId="{4B6D24F5-68C3-42CC-B05F-DB63963908D8}" type="sibTrans" cxnId="{A3E12B3B-E831-4AE8-88A2-F90EF1E428ED}">
      <dgm:prSet/>
      <dgm:spPr/>
      <dgm:t>
        <a:bodyPr/>
        <a:lstStyle/>
        <a:p>
          <a:endParaRPr lang="zh-CN" altLang="en-US"/>
        </a:p>
      </dgm:t>
    </dgm:pt>
    <dgm:pt modelId="{F37DC932-BD67-44A2-AD43-8C009B20E2EE}" type="pres">
      <dgm:prSet presAssocID="{F9D6A31E-E4BF-4406-8B10-0A07F4E688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FC532B6-AC00-4653-86EB-F34DB52541FE}" type="pres">
      <dgm:prSet presAssocID="{1DD2D7E4-2298-416A-A3EB-05F065FC8F4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FAD83E-2691-4146-B523-1075F0FED45B}" type="pres">
      <dgm:prSet presAssocID="{7A66F944-026B-48CA-9B82-B5BABDC7638F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EC00B091-2936-444B-922C-6144EABCD562}" type="pres">
      <dgm:prSet presAssocID="{7A66F944-026B-48CA-9B82-B5BABDC7638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B007BBDC-7E74-45DC-8997-3BA9077D69E3}" type="pres">
      <dgm:prSet presAssocID="{25BAEB4E-9BD1-4E33-AE20-0BC46457968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19755-1761-4CDD-A3C4-6F0FF0A2AAFC}" type="pres">
      <dgm:prSet presAssocID="{8DA81C7D-5E58-43E3-BC48-7DB5C7AB3211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6F34FB68-37A2-4739-9216-9518DD1832A8}" type="pres">
      <dgm:prSet presAssocID="{8DA81C7D-5E58-43E3-BC48-7DB5C7AB3211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179EC628-D4B2-4352-BDC3-E9F9A9CC8D92}" type="pres">
      <dgm:prSet presAssocID="{2E6022B6-7BCE-4AFB-B745-AF0DBC7C4EB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E3D1F1-515B-4083-AD95-A0B051F66254}" type="pres">
      <dgm:prSet presAssocID="{141B3E40-C3F6-4327-84EF-ABAA8EE9A1C8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64A8040-15A8-4EC6-AFBD-1CF0DC58E2A9}" type="pres">
      <dgm:prSet presAssocID="{141B3E40-C3F6-4327-84EF-ABAA8EE9A1C8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D1E1188A-A99C-4997-87AE-A41CBCF9BE32}" type="pres">
      <dgm:prSet presAssocID="{4BC8E5D4-7EA6-4DD1-83DB-7C9AF80D74E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DA8F08-14B6-439D-B5ED-E8541FBD3BE1}" type="pres">
      <dgm:prSet presAssocID="{7875C4E6-95CD-42DE-ACDC-3E71B233DC17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F0967215-1D3F-4922-8B3E-44C521E67DA3}" type="pres">
      <dgm:prSet presAssocID="{7875C4E6-95CD-42DE-ACDC-3E71B233DC17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AB20637A-D9EF-4391-AB08-F3BC81A0A38F}" type="pres">
      <dgm:prSet presAssocID="{D061CD47-FC8E-4CF8-9E78-12FC6466B8A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73D8B7-5672-4BE2-A714-57B1446B36F2}" type="pres">
      <dgm:prSet presAssocID="{4B6D24F5-68C3-42CC-B05F-DB63963908D8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536A6C3E-4178-43AF-B867-03B89F41B4E6}" type="pres">
      <dgm:prSet presAssocID="{4B6D24F5-68C3-42CC-B05F-DB63963908D8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61DD41E0-5D1A-4299-8B73-4DBBA5290736}" type="pres">
      <dgm:prSet presAssocID="{B316F621-A1AA-4B50-89D9-87345883CF7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48F515D-A85C-423A-B0AB-C7A5EA377F93}" type="presOf" srcId="{25BAEB4E-9BD1-4E33-AE20-0BC464579682}" destId="{B007BBDC-7E74-45DC-8997-3BA9077D69E3}" srcOrd="0" destOrd="0" presId="urn:microsoft.com/office/officeart/2005/8/layout/process5"/>
    <dgm:cxn modelId="{CDC2B84F-0E5C-474C-9ECD-23B68FC3A12E}" srcId="{F9D6A31E-E4BF-4406-8B10-0A07F4E688DE}" destId="{2E6022B6-7BCE-4AFB-B745-AF0DBC7C4EB6}" srcOrd="2" destOrd="0" parTransId="{9B063585-17B6-4128-97C7-C6C37164F8C2}" sibTransId="{141B3E40-C3F6-4327-84EF-ABAA8EE9A1C8}"/>
    <dgm:cxn modelId="{11342610-D8C8-474A-A272-50EF55FE6B6B}" type="presOf" srcId="{141B3E40-C3F6-4327-84EF-ABAA8EE9A1C8}" destId="{164A8040-15A8-4EC6-AFBD-1CF0DC58E2A9}" srcOrd="1" destOrd="0" presId="urn:microsoft.com/office/officeart/2005/8/layout/process5"/>
    <dgm:cxn modelId="{2CD3E8C9-BD72-4271-A3A1-2E0832D3A590}" type="presOf" srcId="{F9D6A31E-E4BF-4406-8B10-0A07F4E688DE}" destId="{F37DC932-BD67-44A2-AD43-8C009B20E2EE}" srcOrd="0" destOrd="0" presId="urn:microsoft.com/office/officeart/2005/8/layout/process5"/>
    <dgm:cxn modelId="{3E7FF390-5B75-4C99-BB38-99DEF0CD0409}" type="presOf" srcId="{7875C4E6-95CD-42DE-ACDC-3E71B233DC17}" destId="{45DA8F08-14B6-439D-B5ED-E8541FBD3BE1}" srcOrd="0" destOrd="0" presId="urn:microsoft.com/office/officeart/2005/8/layout/process5"/>
    <dgm:cxn modelId="{CC6F7844-19AA-404B-A7D1-E7DACA515B19}" type="presOf" srcId="{8DA81C7D-5E58-43E3-BC48-7DB5C7AB3211}" destId="{6F34FB68-37A2-4739-9216-9518DD1832A8}" srcOrd="1" destOrd="0" presId="urn:microsoft.com/office/officeart/2005/8/layout/process5"/>
    <dgm:cxn modelId="{E2CBC3F1-EAF0-4E06-BB20-65D40A154B18}" srcId="{F9D6A31E-E4BF-4406-8B10-0A07F4E688DE}" destId="{B316F621-A1AA-4B50-89D9-87345883CF78}" srcOrd="5" destOrd="0" parTransId="{6E30E024-45CB-41F5-B256-04A727818592}" sibTransId="{0423E9CA-73EA-4031-9345-E7230685A13D}"/>
    <dgm:cxn modelId="{F4EDD1BF-EB32-432B-8786-8399FC137549}" type="presOf" srcId="{4BC8E5D4-7EA6-4DD1-83DB-7C9AF80D74EE}" destId="{D1E1188A-A99C-4997-87AE-A41CBCF9BE32}" srcOrd="0" destOrd="0" presId="urn:microsoft.com/office/officeart/2005/8/layout/process5"/>
    <dgm:cxn modelId="{A6A4F6C1-16EA-48C9-A982-A124BE6F20BB}" type="presOf" srcId="{7A66F944-026B-48CA-9B82-B5BABDC7638F}" destId="{CBFAD83E-2691-4146-B523-1075F0FED45B}" srcOrd="0" destOrd="0" presId="urn:microsoft.com/office/officeart/2005/8/layout/process5"/>
    <dgm:cxn modelId="{829E0BEA-CAB2-4302-935F-D6E84A64570A}" type="presOf" srcId="{B316F621-A1AA-4B50-89D9-87345883CF78}" destId="{61DD41E0-5D1A-4299-8B73-4DBBA5290736}" srcOrd="0" destOrd="0" presId="urn:microsoft.com/office/officeart/2005/8/layout/process5"/>
    <dgm:cxn modelId="{8E64AA41-DBE2-4714-BCA6-714E6B700698}" type="presOf" srcId="{1DD2D7E4-2298-416A-A3EB-05F065FC8F49}" destId="{0FC532B6-AC00-4653-86EB-F34DB52541FE}" srcOrd="0" destOrd="0" presId="urn:microsoft.com/office/officeart/2005/8/layout/process5"/>
    <dgm:cxn modelId="{94588B3A-27FD-4A91-BAB9-066415CD68BF}" type="presOf" srcId="{7A66F944-026B-48CA-9B82-B5BABDC7638F}" destId="{EC00B091-2936-444B-922C-6144EABCD562}" srcOrd="1" destOrd="0" presId="urn:microsoft.com/office/officeart/2005/8/layout/process5"/>
    <dgm:cxn modelId="{90603048-F98E-4ED2-8694-6A3B189EE07D}" srcId="{F9D6A31E-E4BF-4406-8B10-0A07F4E688DE}" destId="{25BAEB4E-9BD1-4E33-AE20-0BC464579682}" srcOrd="1" destOrd="0" parTransId="{8D7F3DD5-CA73-42FB-8C0C-180C05376F29}" sibTransId="{8DA81C7D-5E58-43E3-BC48-7DB5C7AB3211}"/>
    <dgm:cxn modelId="{2DA2F058-3240-47B2-9CA0-37B94F27C495}" srcId="{F9D6A31E-E4BF-4406-8B10-0A07F4E688DE}" destId="{4BC8E5D4-7EA6-4DD1-83DB-7C9AF80D74EE}" srcOrd="3" destOrd="0" parTransId="{7FB760C5-2DAC-4A60-BB9A-923B864671D0}" sibTransId="{7875C4E6-95CD-42DE-ACDC-3E71B233DC17}"/>
    <dgm:cxn modelId="{C56B290B-DD36-4C62-B06E-3286917AEF47}" srcId="{F9D6A31E-E4BF-4406-8B10-0A07F4E688DE}" destId="{1DD2D7E4-2298-416A-A3EB-05F065FC8F49}" srcOrd="0" destOrd="0" parTransId="{8E1E8DA8-6AE7-48BD-A45D-3556895BEEEF}" sibTransId="{7A66F944-026B-48CA-9B82-B5BABDC7638F}"/>
    <dgm:cxn modelId="{ACAD8F35-85DC-4B20-9C8A-54072D35B809}" type="presOf" srcId="{4B6D24F5-68C3-42CC-B05F-DB63963908D8}" destId="{536A6C3E-4178-43AF-B867-03B89F41B4E6}" srcOrd="1" destOrd="0" presId="urn:microsoft.com/office/officeart/2005/8/layout/process5"/>
    <dgm:cxn modelId="{C9C69343-B171-4E0A-B113-E640EB32B013}" type="presOf" srcId="{D061CD47-FC8E-4CF8-9E78-12FC6466B8A0}" destId="{AB20637A-D9EF-4391-AB08-F3BC81A0A38F}" srcOrd="0" destOrd="0" presId="urn:microsoft.com/office/officeart/2005/8/layout/process5"/>
    <dgm:cxn modelId="{C7AAF1B6-D98C-4D05-B81C-421BC41513CF}" type="presOf" srcId="{4B6D24F5-68C3-42CC-B05F-DB63963908D8}" destId="{7C73D8B7-5672-4BE2-A714-57B1446B36F2}" srcOrd="0" destOrd="0" presId="urn:microsoft.com/office/officeart/2005/8/layout/process5"/>
    <dgm:cxn modelId="{3638E3B5-ED56-4006-8015-490F473F4A7B}" type="presOf" srcId="{2E6022B6-7BCE-4AFB-B745-AF0DBC7C4EB6}" destId="{179EC628-D4B2-4352-BDC3-E9F9A9CC8D92}" srcOrd="0" destOrd="0" presId="urn:microsoft.com/office/officeart/2005/8/layout/process5"/>
    <dgm:cxn modelId="{25135D64-B194-4F1F-8966-B14FB17B4075}" type="presOf" srcId="{8DA81C7D-5E58-43E3-BC48-7DB5C7AB3211}" destId="{F2E19755-1761-4CDD-A3C4-6F0FF0A2AAFC}" srcOrd="0" destOrd="0" presId="urn:microsoft.com/office/officeart/2005/8/layout/process5"/>
    <dgm:cxn modelId="{89EAA73E-AF19-4835-A05C-0A424B4927F1}" type="presOf" srcId="{141B3E40-C3F6-4327-84EF-ABAA8EE9A1C8}" destId="{67E3D1F1-515B-4083-AD95-A0B051F66254}" srcOrd="0" destOrd="0" presId="urn:microsoft.com/office/officeart/2005/8/layout/process5"/>
    <dgm:cxn modelId="{A3E12B3B-E831-4AE8-88A2-F90EF1E428ED}" srcId="{F9D6A31E-E4BF-4406-8B10-0A07F4E688DE}" destId="{D061CD47-FC8E-4CF8-9E78-12FC6466B8A0}" srcOrd="4" destOrd="0" parTransId="{F326A4BB-5F84-420A-ADCE-98C0927DD7FF}" sibTransId="{4B6D24F5-68C3-42CC-B05F-DB63963908D8}"/>
    <dgm:cxn modelId="{D68D8B87-078C-4F78-9285-377D8DBC8F1C}" type="presOf" srcId="{7875C4E6-95CD-42DE-ACDC-3E71B233DC17}" destId="{F0967215-1D3F-4922-8B3E-44C521E67DA3}" srcOrd="1" destOrd="0" presId="urn:microsoft.com/office/officeart/2005/8/layout/process5"/>
    <dgm:cxn modelId="{1B8C1AF0-3E60-4A74-9A38-B563B7DE8C65}" type="presParOf" srcId="{F37DC932-BD67-44A2-AD43-8C009B20E2EE}" destId="{0FC532B6-AC00-4653-86EB-F34DB52541FE}" srcOrd="0" destOrd="0" presId="urn:microsoft.com/office/officeart/2005/8/layout/process5"/>
    <dgm:cxn modelId="{2675583D-7AB4-4D95-897F-99A2633BA179}" type="presParOf" srcId="{F37DC932-BD67-44A2-AD43-8C009B20E2EE}" destId="{CBFAD83E-2691-4146-B523-1075F0FED45B}" srcOrd="1" destOrd="0" presId="urn:microsoft.com/office/officeart/2005/8/layout/process5"/>
    <dgm:cxn modelId="{B62199A8-A77B-458F-A4E8-7CC396E2D792}" type="presParOf" srcId="{CBFAD83E-2691-4146-B523-1075F0FED45B}" destId="{EC00B091-2936-444B-922C-6144EABCD562}" srcOrd="0" destOrd="0" presId="urn:microsoft.com/office/officeart/2005/8/layout/process5"/>
    <dgm:cxn modelId="{884EC6B3-26FB-4E97-B63B-8828F7990045}" type="presParOf" srcId="{F37DC932-BD67-44A2-AD43-8C009B20E2EE}" destId="{B007BBDC-7E74-45DC-8997-3BA9077D69E3}" srcOrd="2" destOrd="0" presId="urn:microsoft.com/office/officeart/2005/8/layout/process5"/>
    <dgm:cxn modelId="{E9549008-099F-46F9-A7B4-0306C9761724}" type="presParOf" srcId="{F37DC932-BD67-44A2-AD43-8C009B20E2EE}" destId="{F2E19755-1761-4CDD-A3C4-6F0FF0A2AAFC}" srcOrd="3" destOrd="0" presId="urn:microsoft.com/office/officeart/2005/8/layout/process5"/>
    <dgm:cxn modelId="{32CB5604-2AE4-47D5-AB91-29085BC28994}" type="presParOf" srcId="{F2E19755-1761-4CDD-A3C4-6F0FF0A2AAFC}" destId="{6F34FB68-37A2-4739-9216-9518DD1832A8}" srcOrd="0" destOrd="0" presId="urn:microsoft.com/office/officeart/2005/8/layout/process5"/>
    <dgm:cxn modelId="{89D61E1E-1073-4B2B-B1E6-47644CA05573}" type="presParOf" srcId="{F37DC932-BD67-44A2-AD43-8C009B20E2EE}" destId="{179EC628-D4B2-4352-BDC3-E9F9A9CC8D92}" srcOrd="4" destOrd="0" presId="urn:microsoft.com/office/officeart/2005/8/layout/process5"/>
    <dgm:cxn modelId="{01EDB446-4E9F-4756-A5E1-EC570886713B}" type="presParOf" srcId="{F37DC932-BD67-44A2-AD43-8C009B20E2EE}" destId="{67E3D1F1-515B-4083-AD95-A0B051F66254}" srcOrd="5" destOrd="0" presId="urn:microsoft.com/office/officeart/2005/8/layout/process5"/>
    <dgm:cxn modelId="{CFED67B5-DFAE-468E-935A-DE64AA15A8C9}" type="presParOf" srcId="{67E3D1F1-515B-4083-AD95-A0B051F66254}" destId="{164A8040-15A8-4EC6-AFBD-1CF0DC58E2A9}" srcOrd="0" destOrd="0" presId="urn:microsoft.com/office/officeart/2005/8/layout/process5"/>
    <dgm:cxn modelId="{6B612471-F00D-4BE9-A68C-B55AA108D217}" type="presParOf" srcId="{F37DC932-BD67-44A2-AD43-8C009B20E2EE}" destId="{D1E1188A-A99C-4997-87AE-A41CBCF9BE32}" srcOrd="6" destOrd="0" presId="urn:microsoft.com/office/officeart/2005/8/layout/process5"/>
    <dgm:cxn modelId="{C83F6394-FEE0-4ADC-94FF-AA9088ADFCED}" type="presParOf" srcId="{F37DC932-BD67-44A2-AD43-8C009B20E2EE}" destId="{45DA8F08-14B6-439D-B5ED-E8541FBD3BE1}" srcOrd="7" destOrd="0" presId="urn:microsoft.com/office/officeart/2005/8/layout/process5"/>
    <dgm:cxn modelId="{EC143096-F0E2-41FA-BA35-73DC6D563FE8}" type="presParOf" srcId="{45DA8F08-14B6-439D-B5ED-E8541FBD3BE1}" destId="{F0967215-1D3F-4922-8B3E-44C521E67DA3}" srcOrd="0" destOrd="0" presId="urn:microsoft.com/office/officeart/2005/8/layout/process5"/>
    <dgm:cxn modelId="{E8046F4D-9372-4798-9D6F-75520F428152}" type="presParOf" srcId="{F37DC932-BD67-44A2-AD43-8C009B20E2EE}" destId="{AB20637A-D9EF-4391-AB08-F3BC81A0A38F}" srcOrd="8" destOrd="0" presId="urn:microsoft.com/office/officeart/2005/8/layout/process5"/>
    <dgm:cxn modelId="{CE19E7E8-46C3-4595-85AA-09AD3B48308D}" type="presParOf" srcId="{F37DC932-BD67-44A2-AD43-8C009B20E2EE}" destId="{7C73D8B7-5672-4BE2-A714-57B1446B36F2}" srcOrd="9" destOrd="0" presId="urn:microsoft.com/office/officeart/2005/8/layout/process5"/>
    <dgm:cxn modelId="{5F3962AE-211C-4241-B989-3EABD248FCE3}" type="presParOf" srcId="{7C73D8B7-5672-4BE2-A714-57B1446B36F2}" destId="{536A6C3E-4178-43AF-B867-03B89F41B4E6}" srcOrd="0" destOrd="0" presId="urn:microsoft.com/office/officeart/2005/8/layout/process5"/>
    <dgm:cxn modelId="{7E94B23E-7C1C-469F-B99C-5AE3AB60DB62}" type="presParOf" srcId="{F37DC932-BD67-44A2-AD43-8C009B20E2EE}" destId="{61DD41E0-5D1A-4299-8B73-4DBBA529073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337BBB-E71B-45C3-A669-4D23F4E8B724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98B014C2-B408-4A6B-A81E-5B1A5A992899}">
      <dgm:prSet phldrT="[文本]"/>
      <dgm:spPr/>
      <dgm:t>
        <a:bodyPr/>
        <a:lstStyle/>
        <a:p>
          <a:r>
            <a:rPr lang="zh-CN" altLang="en-US" dirty="0" smtClean="0"/>
            <a:t>自动编译</a:t>
          </a:r>
          <a:r>
            <a:rPr lang="en-US" altLang="zh-CN" dirty="0" smtClean="0"/>
            <a:t>Excel</a:t>
          </a:r>
          <a:r>
            <a:rPr lang="zh-CN" altLang="en-US" dirty="0" smtClean="0"/>
            <a:t>表格</a:t>
          </a:r>
          <a:endParaRPr lang="zh-CN" altLang="en-US" dirty="0"/>
        </a:p>
      </dgm:t>
    </dgm:pt>
    <dgm:pt modelId="{DC7F4494-AA50-4F89-AE23-E2312EE4156F}" type="parTrans" cxnId="{830F049A-BD03-4645-92B9-48C7D38F7CD3}">
      <dgm:prSet/>
      <dgm:spPr/>
      <dgm:t>
        <a:bodyPr/>
        <a:lstStyle/>
        <a:p>
          <a:endParaRPr lang="zh-CN" altLang="en-US"/>
        </a:p>
      </dgm:t>
    </dgm:pt>
    <dgm:pt modelId="{02918BFA-95BA-426F-9F44-E7274D82744C}" type="sibTrans" cxnId="{830F049A-BD03-4645-92B9-48C7D38F7CD3}">
      <dgm:prSet/>
      <dgm:spPr/>
      <dgm:t>
        <a:bodyPr/>
        <a:lstStyle/>
        <a:p>
          <a:endParaRPr lang="zh-CN" altLang="en-US"/>
        </a:p>
      </dgm:t>
    </dgm:pt>
    <dgm:pt modelId="{74A90742-7EF1-41CE-A56A-5D7DF6C79F09}">
      <dgm:prSet phldrT="[文本]"/>
      <dgm:spPr/>
      <dgm:t>
        <a:bodyPr/>
        <a:lstStyle/>
        <a:p>
          <a:r>
            <a:rPr lang="zh-CN" altLang="en-US" dirty="0" smtClean="0"/>
            <a:t>支持表格内容设定</a:t>
          </a:r>
          <a:endParaRPr lang="zh-CN" altLang="en-US" dirty="0"/>
        </a:p>
      </dgm:t>
    </dgm:pt>
    <dgm:pt modelId="{0A8D2E88-394B-454E-83DC-7FAD2C71D8A4}" type="parTrans" cxnId="{DB8FD267-B887-4F98-BCBC-D3E2386FF5F8}">
      <dgm:prSet/>
      <dgm:spPr/>
      <dgm:t>
        <a:bodyPr/>
        <a:lstStyle/>
        <a:p>
          <a:endParaRPr lang="zh-CN" altLang="en-US"/>
        </a:p>
      </dgm:t>
    </dgm:pt>
    <dgm:pt modelId="{9F70E9DB-6962-4D95-B5C2-520F43D9ACC3}" type="sibTrans" cxnId="{DB8FD267-B887-4F98-BCBC-D3E2386FF5F8}">
      <dgm:prSet/>
      <dgm:spPr/>
      <dgm:t>
        <a:bodyPr/>
        <a:lstStyle/>
        <a:p>
          <a:endParaRPr lang="zh-CN" altLang="en-US"/>
        </a:p>
      </dgm:t>
    </dgm:pt>
    <dgm:pt modelId="{DB0E180B-5DC7-494D-876C-4E122EA9760B}">
      <dgm:prSet phldrT="[文本]"/>
      <dgm:spPr/>
      <dgm:t>
        <a:bodyPr/>
        <a:lstStyle/>
        <a:p>
          <a:r>
            <a:rPr lang="zh-CN" altLang="en-US" dirty="0" smtClean="0"/>
            <a:t>自动生成配置表读取代码</a:t>
          </a:r>
          <a:endParaRPr lang="zh-CN" altLang="en-US" dirty="0"/>
        </a:p>
      </dgm:t>
    </dgm:pt>
    <dgm:pt modelId="{3CB31595-DA7E-4E90-947B-4CEA030B387D}" type="parTrans" cxnId="{096E30E6-A0F6-4E00-AD9D-96F9F3FF7DA1}">
      <dgm:prSet/>
      <dgm:spPr/>
      <dgm:t>
        <a:bodyPr/>
        <a:lstStyle/>
        <a:p>
          <a:endParaRPr lang="zh-CN" altLang="en-US"/>
        </a:p>
      </dgm:t>
    </dgm:pt>
    <dgm:pt modelId="{19CF4DCE-FFE6-425B-818C-092AB5372A1E}" type="sibTrans" cxnId="{096E30E6-A0F6-4E00-AD9D-96F9F3FF7DA1}">
      <dgm:prSet/>
      <dgm:spPr/>
      <dgm:t>
        <a:bodyPr/>
        <a:lstStyle/>
        <a:p>
          <a:endParaRPr lang="zh-CN" altLang="en-US"/>
        </a:p>
      </dgm:t>
    </dgm:pt>
    <dgm:pt modelId="{DDAC7CAC-20EE-449F-BCE1-F6A4455109B7}">
      <dgm:prSet phldrT="[文本]"/>
      <dgm:spPr/>
      <dgm:t>
        <a:bodyPr/>
        <a:lstStyle/>
        <a:p>
          <a:r>
            <a:rPr lang="zh-CN" altLang="en-US" dirty="0" smtClean="0"/>
            <a:t>  支持惰式加载</a:t>
          </a:r>
          <a:endParaRPr lang="zh-CN" altLang="en-US" dirty="0"/>
        </a:p>
      </dgm:t>
    </dgm:pt>
    <dgm:pt modelId="{DB81066F-DB7D-40B2-9FE1-C2FB1CC006C0}" type="parTrans" cxnId="{F4238EE2-BBFB-484B-9696-FAE2C4B877B2}">
      <dgm:prSet/>
      <dgm:spPr/>
      <dgm:t>
        <a:bodyPr/>
        <a:lstStyle/>
        <a:p>
          <a:endParaRPr lang="zh-CN" altLang="en-US"/>
        </a:p>
      </dgm:t>
    </dgm:pt>
    <dgm:pt modelId="{15232B06-D010-4E3F-97D9-C51BA1A013E2}" type="sibTrans" cxnId="{F4238EE2-BBFB-484B-9696-FAE2C4B877B2}">
      <dgm:prSet/>
      <dgm:spPr/>
      <dgm:t>
        <a:bodyPr/>
        <a:lstStyle/>
        <a:p>
          <a:endParaRPr lang="zh-CN" altLang="en-US"/>
        </a:p>
      </dgm:t>
    </dgm:pt>
    <dgm:pt modelId="{4EF5B36C-F644-42A7-8BBD-A46709A1F5F1}">
      <dgm:prSet phldrT="[文本]"/>
      <dgm:spPr/>
      <dgm:t>
        <a:bodyPr/>
        <a:lstStyle/>
        <a:p>
          <a:r>
            <a:rPr lang="zh-CN" altLang="en-US" dirty="0" smtClean="0"/>
            <a:t>支持热重载</a:t>
          </a:r>
          <a:endParaRPr lang="zh-CN" altLang="en-US" dirty="0"/>
        </a:p>
      </dgm:t>
    </dgm:pt>
    <dgm:pt modelId="{A0832764-B79A-4DB7-9D9B-8E39E3D063A0}" type="parTrans" cxnId="{9C0216FF-204A-41EC-BF0F-1A8ABBCD9671}">
      <dgm:prSet/>
      <dgm:spPr/>
      <dgm:t>
        <a:bodyPr/>
        <a:lstStyle/>
        <a:p>
          <a:endParaRPr lang="zh-CN" altLang="en-US"/>
        </a:p>
      </dgm:t>
    </dgm:pt>
    <dgm:pt modelId="{3B280F66-CECB-4797-BEE4-08ECE77C5481}" type="sibTrans" cxnId="{9C0216FF-204A-41EC-BF0F-1A8ABBCD9671}">
      <dgm:prSet/>
      <dgm:spPr/>
      <dgm:t>
        <a:bodyPr/>
        <a:lstStyle/>
        <a:p>
          <a:endParaRPr lang="zh-CN" altLang="en-US"/>
        </a:p>
      </dgm:t>
    </dgm:pt>
    <dgm:pt modelId="{1DFEC325-C54D-4B62-B10B-ED191163B8D4}" type="pres">
      <dgm:prSet presAssocID="{4E337BBB-E71B-45C3-A669-4D23F4E8B72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4CED3A0-BD18-4F9E-8359-BF0AB09C8721}" type="pres">
      <dgm:prSet presAssocID="{4E337BBB-E71B-45C3-A669-4D23F4E8B724}" presName="Name1" presStyleCnt="0"/>
      <dgm:spPr/>
    </dgm:pt>
    <dgm:pt modelId="{91D15B48-9A90-4DD1-8CE6-EE9C9FB74F50}" type="pres">
      <dgm:prSet presAssocID="{4E337BBB-E71B-45C3-A669-4D23F4E8B724}" presName="cycle" presStyleCnt="0"/>
      <dgm:spPr/>
    </dgm:pt>
    <dgm:pt modelId="{248F3DC3-DD4F-4557-8185-477E9D1865F4}" type="pres">
      <dgm:prSet presAssocID="{4E337BBB-E71B-45C3-A669-4D23F4E8B724}" presName="srcNode" presStyleLbl="node1" presStyleIdx="0" presStyleCnt="5"/>
      <dgm:spPr/>
    </dgm:pt>
    <dgm:pt modelId="{9361C17B-2DF4-4FC9-8EEF-62DA57954BA2}" type="pres">
      <dgm:prSet presAssocID="{4E337BBB-E71B-45C3-A669-4D23F4E8B72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727AB3A-15A5-471B-B475-9914F86CA108}" type="pres">
      <dgm:prSet presAssocID="{4E337BBB-E71B-45C3-A669-4D23F4E8B724}" presName="extraNode" presStyleLbl="node1" presStyleIdx="0" presStyleCnt="5"/>
      <dgm:spPr/>
    </dgm:pt>
    <dgm:pt modelId="{57E3C301-FB78-4B17-AB4A-E3A9CBA054E2}" type="pres">
      <dgm:prSet presAssocID="{4E337BBB-E71B-45C3-A669-4D23F4E8B724}" presName="dstNode" presStyleLbl="node1" presStyleIdx="0" presStyleCnt="5"/>
      <dgm:spPr/>
    </dgm:pt>
    <dgm:pt modelId="{4302950C-1586-4DEC-AC1E-2FBC226553C5}" type="pres">
      <dgm:prSet presAssocID="{98B014C2-B408-4A6B-A81E-5B1A5A99289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859D8E-C3A1-474D-A5C9-4B7F810D4B36}" type="pres">
      <dgm:prSet presAssocID="{98B014C2-B408-4A6B-A81E-5B1A5A992899}" presName="accent_1" presStyleCnt="0"/>
      <dgm:spPr/>
    </dgm:pt>
    <dgm:pt modelId="{9FC8B93E-CCB7-4924-B6C7-5EACC6DB9067}" type="pres">
      <dgm:prSet presAssocID="{98B014C2-B408-4A6B-A81E-5B1A5A992899}" presName="accentRepeatNode" presStyleLbl="solidFgAcc1" presStyleIdx="0" presStyleCnt="5"/>
      <dgm:spPr/>
    </dgm:pt>
    <dgm:pt modelId="{57501449-8BEF-4E9D-A5E2-1E6888FCFF15}" type="pres">
      <dgm:prSet presAssocID="{74A90742-7EF1-41CE-A56A-5D7DF6C79F0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3D792-3EEF-41A8-B9D8-9EFBB09FEA2A}" type="pres">
      <dgm:prSet presAssocID="{74A90742-7EF1-41CE-A56A-5D7DF6C79F09}" presName="accent_2" presStyleCnt="0"/>
      <dgm:spPr/>
    </dgm:pt>
    <dgm:pt modelId="{9E92B4C1-358E-4514-B20F-FEF9C01D0597}" type="pres">
      <dgm:prSet presAssocID="{74A90742-7EF1-41CE-A56A-5D7DF6C79F09}" presName="accentRepeatNode" presStyleLbl="solidFgAcc1" presStyleIdx="1" presStyleCnt="5"/>
      <dgm:spPr/>
    </dgm:pt>
    <dgm:pt modelId="{1E42C271-A0F6-442F-A301-2B291DB6EAEA}" type="pres">
      <dgm:prSet presAssocID="{DB0E180B-5DC7-494D-876C-4E122EA9760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8BDBFC-6102-43D8-9D02-2DB474F8426C}" type="pres">
      <dgm:prSet presAssocID="{DB0E180B-5DC7-494D-876C-4E122EA9760B}" presName="accent_3" presStyleCnt="0"/>
      <dgm:spPr/>
    </dgm:pt>
    <dgm:pt modelId="{071054FE-92CE-44C7-99B1-243F6C3CC8E3}" type="pres">
      <dgm:prSet presAssocID="{DB0E180B-5DC7-494D-876C-4E122EA9760B}" presName="accentRepeatNode" presStyleLbl="solidFgAcc1" presStyleIdx="2" presStyleCnt="5"/>
      <dgm:spPr/>
    </dgm:pt>
    <dgm:pt modelId="{D5309577-BA18-405C-AD8A-6701FA305478}" type="pres">
      <dgm:prSet presAssocID="{DDAC7CAC-20EE-449F-BCE1-F6A4455109B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3D3CDA-D3D7-4A43-924A-F4EF8CADDD33}" type="pres">
      <dgm:prSet presAssocID="{DDAC7CAC-20EE-449F-BCE1-F6A4455109B7}" presName="accent_4" presStyleCnt="0"/>
      <dgm:spPr/>
    </dgm:pt>
    <dgm:pt modelId="{EEB1E224-111A-4424-B3F6-4CC261C8A4F2}" type="pres">
      <dgm:prSet presAssocID="{DDAC7CAC-20EE-449F-BCE1-F6A4455109B7}" presName="accentRepeatNode" presStyleLbl="solidFgAcc1" presStyleIdx="3" presStyleCnt="5"/>
      <dgm:spPr/>
    </dgm:pt>
    <dgm:pt modelId="{2FF5FD03-BDD7-4368-A169-9D296AC43A49}" type="pres">
      <dgm:prSet presAssocID="{4EF5B36C-F644-42A7-8BBD-A46709A1F5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9A9299-EAC6-47C9-99FE-B0BF2A5DC58C}" type="pres">
      <dgm:prSet presAssocID="{4EF5B36C-F644-42A7-8BBD-A46709A1F5F1}" presName="accent_5" presStyleCnt="0"/>
      <dgm:spPr/>
    </dgm:pt>
    <dgm:pt modelId="{C9A76327-6F7E-4469-8557-D37607EA6B08}" type="pres">
      <dgm:prSet presAssocID="{4EF5B36C-F644-42A7-8BBD-A46709A1F5F1}" presName="accentRepeatNode" presStyleLbl="solidFgAcc1" presStyleIdx="4" presStyleCnt="5"/>
      <dgm:spPr/>
    </dgm:pt>
  </dgm:ptLst>
  <dgm:cxnLst>
    <dgm:cxn modelId="{9C0216FF-204A-41EC-BF0F-1A8ABBCD9671}" srcId="{4E337BBB-E71B-45C3-A669-4D23F4E8B724}" destId="{4EF5B36C-F644-42A7-8BBD-A46709A1F5F1}" srcOrd="4" destOrd="0" parTransId="{A0832764-B79A-4DB7-9D9B-8E39E3D063A0}" sibTransId="{3B280F66-CECB-4797-BEE4-08ECE77C5481}"/>
    <dgm:cxn modelId="{E2753449-E771-4DEA-88EC-4A3753AA794D}" type="presOf" srcId="{DDAC7CAC-20EE-449F-BCE1-F6A4455109B7}" destId="{D5309577-BA18-405C-AD8A-6701FA305478}" srcOrd="0" destOrd="0" presId="urn:microsoft.com/office/officeart/2008/layout/VerticalCurvedList"/>
    <dgm:cxn modelId="{DB8FD267-B887-4F98-BCBC-D3E2386FF5F8}" srcId="{4E337BBB-E71B-45C3-A669-4D23F4E8B724}" destId="{74A90742-7EF1-41CE-A56A-5D7DF6C79F09}" srcOrd="1" destOrd="0" parTransId="{0A8D2E88-394B-454E-83DC-7FAD2C71D8A4}" sibTransId="{9F70E9DB-6962-4D95-B5C2-520F43D9ACC3}"/>
    <dgm:cxn modelId="{F0B70862-C31B-4EC0-84ED-0D92B81167BC}" type="presOf" srcId="{4E337BBB-E71B-45C3-A669-4D23F4E8B724}" destId="{1DFEC325-C54D-4B62-B10B-ED191163B8D4}" srcOrd="0" destOrd="0" presId="urn:microsoft.com/office/officeart/2008/layout/VerticalCurvedList"/>
    <dgm:cxn modelId="{830F049A-BD03-4645-92B9-48C7D38F7CD3}" srcId="{4E337BBB-E71B-45C3-A669-4D23F4E8B724}" destId="{98B014C2-B408-4A6B-A81E-5B1A5A992899}" srcOrd="0" destOrd="0" parTransId="{DC7F4494-AA50-4F89-AE23-E2312EE4156F}" sibTransId="{02918BFA-95BA-426F-9F44-E7274D82744C}"/>
    <dgm:cxn modelId="{7581BE58-0BC2-447E-ABE2-E445022449B6}" type="presOf" srcId="{74A90742-7EF1-41CE-A56A-5D7DF6C79F09}" destId="{57501449-8BEF-4E9D-A5E2-1E6888FCFF15}" srcOrd="0" destOrd="0" presId="urn:microsoft.com/office/officeart/2008/layout/VerticalCurvedList"/>
    <dgm:cxn modelId="{F4238EE2-BBFB-484B-9696-FAE2C4B877B2}" srcId="{4E337BBB-E71B-45C3-A669-4D23F4E8B724}" destId="{DDAC7CAC-20EE-449F-BCE1-F6A4455109B7}" srcOrd="3" destOrd="0" parTransId="{DB81066F-DB7D-40B2-9FE1-C2FB1CC006C0}" sibTransId="{15232B06-D010-4E3F-97D9-C51BA1A013E2}"/>
    <dgm:cxn modelId="{096E30E6-A0F6-4E00-AD9D-96F9F3FF7DA1}" srcId="{4E337BBB-E71B-45C3-A669-4D23F4E8B724}" destId="{DB0E180B-5DC7-494D-876C-4E122EA9760B}" srcOrd="2" destOrd="0" parTransId="{3CB31595-DA7E-4E90-947B-4CEA030B387D}" sibTransId="{19CF4DCE-FFE6-425B-818C-092AB5372A1E}"/>
    <dgm:cxn modelId="{D51D663D-6B4A-4F36-B4B6-7D25E551266E}" type="presOf" srcId="{DB0E180B-5DC7-494D-876C-4E122EA9760B}" destId="{1E42C271-A0F6-442F-A301-2B291DB6EAEA}" srcOrd="0" destOrd="0" presId="urn:microsoft.com/office/officeart/2008/layout/VerticalCurvedList"/>
    <dgm:cxn modelId="{197A0006-5751-451D-A972-0CC414A14E3C}" type="presOf" srcId="{4EF5B36C-F644-42A7-8BBD-A46709A1F5F1}" destId="{2FF5FD03-BDD7-4368-A169-9D296AC43A49}" srcOrd="0" destOrd="0" presId="urn:microsoft.com/office/officeart/2008/layout/VerticalCurvedList"/>
    <dgm:cxn modelId="{EB102C30-E433-4765-B69B-0B581AA3FFB4}" type="presOf" srcId="{98B014C2-B408-4A6B-A81E-5B1A5A992899}" destId="{4302950C-1586-4DEC-AC1E-2FBC226553C5}" srcOrd="0" destOrd="0" presId="urn:microsoft.com/office/officeart/2008/layout/VerticalCurvedList"/>
    <dgm:cxn modelId="{1C61CB6E-E7CD-4FD2-8DC7-5C04F19FD241}" type="presOf" srcId="{02918BFA-95BA-426F-9F44-E7274D82744C}" destId="{9361C17B-2DF4-4FC9-8EEF-62DA57954BA2}" srcOrd="0" destOrd="0" presId="urn:microsoft.com/office/officeart/2008/layout/VerticalCurvedList"/>
    <dgm:cxn modelId="{E0B68F06-884D-4D7E-BB3B-88F112C4D7B2}" type="presParOf" srcId="{1DFEC325-C54D-4B62-B10B-ED191163B8D4}" destId="{54CED3A0-BD18-4F9E-8359-BF0AB09C8721}" srcOrd="0" destOrd="0" presId="urn:microsoft.com/office/officeart/2008/layout/VerticalCurvedList"/>
    <dgm:cxn modelId="{CADCC5E7-DD6F-47C5-BFD1-C1E003FE543E}" type="presParOf" srcId="{54CED3A0-BD18-4F9E-8359-BF0AB09C8721}" destId="{91D15B48-9A90-4DD1-8CE6-EE9C9FB74F50}" srcOrd="0" destOrd="0" presId="urn:microsoft.com/office/officeart/2008/layout/VerticalCurvedList"/>
    <dgm:cxn modelId="{134573CB-A2A5-4AE3-ACB4-243926680C61}" type="presParOf" srcId="{91D15B48-9A90-4DD1-8CE6-EE9C9FB74F50}" destId="{248F3DC3-DD4F-4557-8185-477E9D1865F4}" srcOrd="0" destOrd="0" presId="urn:microsoft.com/office/officeart/2008/layout/VerticalCurvedList"/>
    <dgm:cxn modelId="{A719D4F8-D8DB-4386-A655-5D6D825B1A0E}" type="presParOf" srcId="{91D15B48-9A90-4DD1-8CE6-EE9C9FB74F50}" destId="{9361C17B-2DF4-4FC9-8EEF-62DA57954BA2}" srcOrd="1" destOrd="0" presId="urn:microsoft.com/office/officeart/2008/layout/VerticalCurvedList"/>
    <dgm:cxn modelId="{5CE89CB9-443A-4502-8FDC-1375BC284EC7}" type="presParOf" srcId="{91D15B48-9A90-4DD1-8CE6-EE9C9FB74F50}" destId="{9727AB3A-15A5-471B-B475-9914F86CA108}" srcOrd="2" destOrd="0" presId="urn:microsoft.com/office/officeart/2008/layout/VerticalCurvedList"/>
    <dgm:cxn modelId="{216F1454-7025-4FFB-B935-8CF1D275D474}" type="presParOf" srcId="{91D15B48-9A90-4DD1-8CE6-EE9C9FB74F50}" destId="{57E3C301-FB78-4B17-AB4A-E3A9CBA054E2}" srcOrd="3" destOrd="0" presId="urn:microsoft.com/office/officeart/2008/layout/VerticalCurvedList"/>
    <dgm:cxn modelId="{0E4E6667-826F-4642-B13E-83B7C4C6CAD1}" type="presParOf" srcId="{54CED3A0-BD18-4F9E-8359-BF0AB09C8721}" destId="{4302950C-1586-4DEC-AC1E-2FBC226553C5}" srcOrd="1" destOrd="0" presId="urn:microsoft.com/office/officeart/2008/layout/VerticalCurvedList"/>
    <dgm:cxn modelId="{91076BDF-F139-4E4A-A1E0-A3F36F99E827}" type="presParOf" srcId="{54CED3A0-BD18-4F9E-8359-BF0AB09C8721}" destId="{23859D8E-C3A1-474D-A5C9-4B7F810D4B36}" srcOrd="2" destOrd="0" presId="urn:microsoft.com/office/officeart/2008/layout/VerticalCurvedList"/>
    <dgm:cxn modelId="{6CAB129B-57C5-4DB7-88BF-3A35C4F3B2DF}" type="presParOf" srcId="{23859D8E-C3A1-474D-A5C9-4B7F810D4B36}" destId="{9FC8B93E-CCB7-4924-B6C7-5EACC6DB9067}" srcOrd="0" destOrd="0" presId="urn:microsoft.com/office/officeart/2008/layout/VerticalCurvedList"/>
    <dgm:cxn modelId="{B20A5BCC-D0A4-4843-BEFC-39E229FA3AF2}" type="presParOf" srcId="{54CED3A0-BD18-4F9E-8359-BF0AB09C8721}" destId="{57501449-8BEF-4E9D-A5E2-1E6888FCFF15}" srcOrd="3" destOrd="0" presId="urn:microsoft.com/office/officeart/2008/layout/VerticalCurvedList"/>
    <dgm:cxn modelId="{ACC53769-EA87-478F-B16E-ACFC65C07D11}" type="presParOf" srcId="{54CED3A0-BD18-4F9E-8359-BF0AB09C8721}" destId="{04F3D792-3EEF-41A8-B9D8-9EFBB09FEA2A}" srcOrd="4" destOrd="0" presId="urn:microsoft.com/office/officeart/2008/layout/VerticalCurvedList"/>
    <dgm:cxn modelId="{9CEDC596-D8B1-44FB-A61B-DDC54B389516}" type="presParOf" srcId="{04F3D792-3EEF-41A8-B9D8-9EFBB09FEA2A}" destId="{9E92B4C1-358E-4514-B20F-FEF9C01D0597}" srcOrd="0" destOrd="0" presId="urn:microsoft.com/office/officeart/2008/layout/VerticalCurvedList"/>
    <dgm:cxn modelId="{6922CA4E-C2D5-46A9-BD6F-1A83955C5467}" type="presParOf" srcId="{54CED3A0-BD18-4F9E-8359-BF0AB09C8721}" destId="{1E42C271-A0F6-442F-A301-2B291DB6EAEA}" srcOrd="5" destOrd="0" presId="urn:microsoft.com/office/officeart/2008/layout/VerticalCurvedList"/>
    <dgm:cxn modelId="{2AFF837E-2BBD-474E-987F-FC55DF33374F}" type="presParOf" srcId="{54CED3A0-BD18-4F9E-8359-BF0AB09C8721}" destId="{F88BDBFC-6102-43D8-9D02-2DB474F8426C}" srcOrd="6" destOrd="0" presId="urn:microsoft.com/office/officeart/2008/layout/VerticalCurvedList"/>
    <dgm:cxn modelId="{BCBB42B4-8EDF-437D-8025-9DF2A52BB4B9}" type="presParOf" srcId="{F88BDBFC-6102-43D8-9D02-2DB474F8426C}" destId="{071054FE-92CE-44C7-99B1-243F6C3CC8E3}" srcOrd="0" destOrd="0" presId="urn:microsoft.com/office/officeart/2008/layout/VerticalCurvedList"/>
    <dgm:cxn modelId="{330A79BC-B850-4B73-8849-B25D041BFAC4}" type="presParOf" srcId="{54CED3A0-BD18-4F9E-8359-BF0AB09C8721}" destId="{D5309577-BA18-405C-AD8A-6701FA305478}" srcOrd="7" destOrd="0" presId="urn:microsoft.com/office/officeart/2008/layout/VerticalCurvedList"/>
    <dgm:cxn modelId="{B6C85DC6-6216-4ECE-9F89-562D0B11DF54}" type="presParOf" srcId="{54CED3A0-BD18-4F9E-8359-BF0AB09C8721}" destId="{EF3D3CDA-D3D7-4A43-924A-F4EF8CADDD33}" srcOrd="8" destOrd="0" presId="urn:microsoft.com/office/officeart/2008/layout/VerticalCurvedList"/>
    <dgm:cxn modelId="{9B695D20-80DC-4BC4-A44E-377396D3D2C8}" type="presParOf" srcId="{EF3D3CDA-D3D7-4A43-924A-F4EF8CADDD33}" destId="{EEB1E224-111A-4424-B3F6-4CC261C8A4F2}" srcOrd="0" destOrd="0" presId="urn:microsoft.com/office/officeart/2008/layout/VerticalCurvedList"/>
    <dgm:cxn modelId="{E41A27F4-C018-4023-988B-A9D7E6F7E629}" type="presParOf" srcId="{54CED3A0-BD18-4F9E-8359-BF0AB09C8721}" destId="{2FF5FD03-BDD7-4368-A169-9D296AC43A49}" srcOrd="9" destOrd="0" presId="urn:microsoft.com/office/officeart/2008/layout/VerticalCurvedList"/>
    <dgm:cxn modelId="{1ADC83CB-9704-4454-81ED-6F65729B4A5C}" type="presParOf" srcId="{54CED3A0-BD18-4F9E-8359-BF0AB09C8721}" destId="{CB9A9299-EAC6-47C9-99FE-B0BF2A5DC58C}" srcOrd="10" destOrd="0" presId="urn:microsoft.com/office/officeart/2008/layout/VerticalCurvedList"/>
    <dgm:cxn modelId="{00FF8B1B-A2A5-48B8-AF17-7D80603090D9}" type="presParOf" srcId="{CB9A9299-EAC6-47C9-99FE-B0BF2A5DC58C}" destId="{C9A76327-6F7E-4469-8557-D37607EA6B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3DDBE8-373B-4458-82FB-10A42D07AA16}" type="doc">
      <dgm:prSet loTypeId="urn:microsoft.com/office/officeart/2005/8/layout/hierarchy4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8D743E5-9872-4C91-A991-8A672965CED2}">
      <dgm:prSet phldrT="[文本]"/>
      <dgm:spPr/>
      <dgm:t>
        <a:bodyPr/>
        <a:lstStyle/>
        <a:p>
          <a:r>
            <a:rPr lang="en-US" altLang="zh-CN" dirty="0" smtClean="0"/>
            <a:t>UI</a:t>
          </a:r>
          <a:endParaRPr lang="zh-CN" altLang="en-US" dirty="0"/>
        </a:p>
      </dgm:t>
    </dgm:pt>
    <dgm:pt modelId="{22F77857-7ED6-4133-9DCB-7CEB38391064}" type="parTrans" cxnId="{328A327F-DBCF-4D1F-9819-AFC9C25F8F0E}">
      <dgm:prSet/>
      <dgm:spPr/>
      <dgm:t>
        <a:bodyPr/>
        <a:lstStyle/>
        <a:p>
          <a:endParaRPr lang="zh-CN" altLang="en-US"/>
        </a:p>
      </dgm:t>
    </dgm:pt>
    <dgm:pt modelId="{B48395C7-2194-4A5E-A7F0-5DD794866D67}" type="sibTrans" cxnId="{328A327F-DBCF-4D1F-9819-AFC9C25F8F0E}">
      <dgm:prSet/>
      <dgm:spPr/>
      <dgm:t>
        <a:bodyPr/>
        <a:lstStyle/>
        <a:p>
          <a:endParaRPr lang="zh-CN" altLang="en-US"/>
        </a:p>
      </dgm:t>
    </dgm:pt>
    <dgm:pt modelId="{1ABF5E98-17D3-472B-9950-66FA8E4CB247}">
      <dgm:prSet phldrT="[文本]"/>
      <dgm:spPr/>
      <dgm:t>
        <a:bodyPr/>
        <a:lstStyle/>
        <a:p>
          <a:r>
            <a:rPr lang="zh-CN" altLang="en-US" dirty="0" smtClean="0"/>
            <a:t>自动创建</a:t>
          </a:r>
          <a:r>
            <a:rPr lang="en-US" altLang="zh-CN" dirty="0" smtClean="0"/>
            <a:t>UI</a:t>
          </a:r>
          <a:r>
            <a:rPr lang="zh-CN" altLang="en-US" dirty="0" smtClean="0"/>
            <a:t>模板</a:t>
          </a:r>
          <a:endParaRPr lang="zh-CN" altLang="en-US" dirty="0"/>
        </a:p>
      </dgm:t>
    </dgm:pt>
    <dgm:pt modelId="{8C6F4079-EDA7-4ABD-97C5-309DE66895D5}" type="parTrans" cxnId="{C0174314-53D9-45FD-A5C9-1DFC20BE3981}">
      <dgm:prSet/>
      <dgm:spPr/>
      <dgm:t>
        <a:bodyPr/>
        <a:lstStyle/>
        <a:p>
          <a:endParaRPr lang="zh-CN" altLang="en-US"/>
        </a:p>
      </dgm:t>
    </dgm:pt>
    <dgm:pt modelId="{A072C708-877D-44EB-8A67-53F4E6E000C2}" type="sibTrans" cxnId="{C0174314-53D9-45FD-A5C9-1DFC20BE3981}">
      <dgm:prSet/>
      <dgm:spPr/>
      <dgm:t>
        <a:bodyPr/>
        <a:lstStyle/>
        <a:p>
          <a:endParaRPr lang="zh-CN" altLang="en-US"/>
        </a:p>
      </dgm:t>
    </dgm:pt>
    <dgm:pt modelId="{2EC751C8-3E51-4A7A-94FA-3A76BA07D793}">
      <dgm:prSet phldrT="[文本]"/>
      <dgm:spPr/>
      <dgm:t>
        <a:bodyPr/>
        <a:lstStyle/>
        <a:p>
          <a:r>
            <a:rPr lang="zh-CN" altLang="en-US" dirty="0" smtClean="0"/>
            <a:t>配置式的</a:t>
          </a:r>
          <a:r>
            <a:rPr lang="en-US" altLang="zh-CN" dirty="0" smtClean="0"/>
            <a:t>UI</a:t>
          </a:r>
          <a:r>
            <a:rPr lang="zh-CN" altLang="en-US" dirty="0" smtClean="0"/>
            <a:t>框架</a:t>
          </a:r>
          <a:endParaRPr lang="zh-CN" altLang="en-US" dirty="0"/>
        </a:p>
      </dgm:t>
    </dgm:pt>
    <dgm:pt modelId="{6C0D5F6C-08BF-4B19-912A-F02B51FA35E7}" type="parTrans" cxnId="{BD678162-0A78-420B-B225-2EDF5AD28BC7}">
      <dgm:prSet/>
      <dgm:spPr/>
      <dgm:t>
        <a:bodyPr/>
        <a:lstStyle/>
        <a:p>
          <a:endParaRPr lang="zh-CN" altLang="en-US"/>
        </a:p>
      </dgm:t>
    </dgm:pt>
    <dgm:pt modelId="{7E293BC2-86F1-4404-B5B0-D6EC8503DAEF}" type="sibTrans" cxnId="{BD678162-0A78-420B-B225-2EDF5AD28BC7}">
      <dgm:prSet/>
      <dgm:spPr/>
      <dgm:t>
        <a:bodyPr/>
        <a:lstStyle/>
        <a:p>
          <a:endParaRPr lang="zh-CN" altLang="en-US"/>
        </a:p>
      </dgm:t>
    </dgm:pt>
    <dgm:pt modelId="{5E803A8E-A447-4DBB-B028-3716700D8C2E}">
      <dgm:prSet phldrT="[文本]"/>
      <dgm:spPr/>
      <dgm:t>
        <a:bodyPr/>
        <a:lstStyle/>
        <a:p>
          <a:r>
            <a:rPr lang="zh-CN" altLang="en-US" dirty="0" smtClean="0"/>
            <a:t>脚本</a:t>
          </a:r>
          <a:endParaRPr lang="zh-CN" altLang="en-US" dirty="0"/>
        </a:p>
      </dgm:t>
    </dgm:pt>
    <dgm:pt modelId="{E5D70C66-4F3E-473F-9B1A-86FE0DFC59DD}" type="parTrans" cxnId="{B173EB31-BDC8-4A46-BB26-E0388CDC5A21}">
      <dgm:prSet/>
      <dgm:spPr/>
      <dgm:t>
        <a:bodyPr/>
        <a:lstStyle/>
        <a:p>
          <a:endParaRPr lang="zh-CN" altLang="en-US"/>
        </a:p>
      </dgm:t>
    </dgm:pt>
    <dgm:pt modelId="{258FE1BE-8AD9-4A76-9301-6642EDBC3069}" type="sibTrans" cxnId="{B173EB31-BDC8-4A46-BB26-E0388CDC5A21}">
      <dgm:prSet/>
      <dgm:spPr/>
      <dgm:t>
        <a:bodyPr/>
        <a:lstStyle/>
        <a:p>
          <a:endParaRPr lang="zh-CN" altLang="en-US"/>
        </a:p>
      </dgm:t>
    </dgm:pt>
    <dgm:pt modelId="{F3779ECD-43B1-4C4C-BC6E-16AF2C5A9F83}">
      <dgm:prSet phldrT="[文本]"/>
      <dgm:spPr/>
      <dgm:t>
        <a:bodyPr/>
        <a:lstStyle/>
        <a:p>
          <a:r>
            <a:rPr lang="zh-CN" altLang="en-US" dirty="0" smtClean="0"/>
            <a:t>自动生成</a:t>
          </a:r>
          <a:r>
            <a:rPr lang="en-US" altLang="zh-CN" dirty="0" err="1" smtClean="0"/>
            <a:t>Lua</a:t>
          </a:r>
          <a:r>
            <a:rPr lang="zh-CN" altLang="en-US" dirty="0" smtClean="0"/>
            <a:t>脚本</a:t>
          </a:r>
          <a:endParaRPr lang="zh-CN" altLang="en-US" dirty="0"/>
        </a:p>
      </dgm:t>
    </dgm:pt>
    <dgm:pt modelId="{4E684D47-4420-467A-BE85-2DB31AC569F9}" type="parTrans" cxnId="{284664EE-A3FF-4300-B262-5B8A240A793F}">
      <dgm:prSet/>
      <dgm:spPr/>
      <dgm:t>
        <a:bodyPr/>
        <a:lstStyle/>
        <a:p>
          <a:endParaRPr lang="zh-CN" altLang="en-US"/>
        </a:p>
      </dgm:t>
    </dgm:pt>
    <dgm:pt modelId="{01F221C5-0363-4AB1-B209-F518215BD607}" type="sibTrans" cxnId="{284664EE-A3FF-4300-B262-5B8A240A793F}">
      <dgm:prSet/>
      <dgm:spPr/>
      <dgm:t>
        <a:bodyPr/>
        <a:lstStyle/>
        <a:p>
          <a:endParaRPr lang="zh-CN" altLang="en-US"/>
        </a:p>
      </dgm:t>
    </dgm:pt>
    <dgm:pt modelId="{5C529738-CA66-4A41-B292-E73D4673FED3}">
      <dgm:prSet phldrT="[文本]"/>
      <dgm:spPr/>
      <dgm:t>
        <a:bodyPr/>
        <a:lstStyle/>
        <a:p>
          <a:r>
            <a:rPr lang="zh-CN" altLang="en-US" dirty="0" smtClean="0"/>
            <a:t>支持所有脚本热重载</a:t>
          </a:r>
          <a:endParaRPr lang="zh-CN" altLang="en-US" dirty="0"/>
        </a:p>
      </dgm:t>
    </dgm:pt>
    <dgm:pt modelId="{14574540-F454-4984-8233-34FD6C79C518}" type="parTrans" cxnId="{34A17BC3-77A1-4F38-B72C-5079B8601110}">
      <dgm:prSet/>
      <dgm:spPr/>
      <dgm:t>
        <a:bodyPr/>
        <a:lstStyle/>
        <a:p>
          <a:endParaRPr lang="zh-CN" altLang="en-US"/>
        </a:p>
      </dgm:t>
    </dgm:pt>
    <dgm:pt modelId="{BE34B7DF-E0B5-446B-9DA0-988237FD3BEB}" type="sibTrans" cxnId="{34A17BC3-77A1-4F38-B72C-5079B8601110}">
      <dgm:prSet/>
      <dgm:spPr/>
      <dgm:t>
        <a:bodyPr/>
        <a:lstStyle/>
        <a:p>
          <a:endParaRPr lang="zh-CN" altLang="en-US"/>
        </a:p>
      </dgm:t>
    </dgm:pt>
    <dgm:pt modelId="{D16ED04A-A000-4360-B818-C6BD94E5B5CB}">
      <dgm:prSet phldrT="[文本]"/>
      <dgm:spPr/>
      <dgm:t>
        <a:bodyPr/>
        <a:lstStyle/>
        <a:p>
          <a:r>
            <a:rPr lang="zh-CN" altLang="en-US" dirty="0" smtClean="0"/>
            <a:t>快速导出</a:t>
          </a:r>
          <a:r>
            <a:rPr lang="en-US" altLang="zh-CN" dirty="0" smtClean="0"/>
            <a:t>UI</a:t>
          </a:r>
          <a:endParaRPr lang="zh-CN" altLang="en-US" dirty="0"/>
        </a:p>
      </dgm:t>
    </dgm:pt>
    <dgm:pt modelId="{CE5CCF6F-0D95-40D1-823A-4BF9BE6850A5}" type="parTrans" cxnId="{05CBDE30-7020-4A52-AA7C-B33497588541}">
      <dgm:prSet/>
      <dgm:spPr/>
      <dgm:t>
        <a:bodyPr/>
        <a:lstStyle/>
        <a:p>
          <a:endParaRPr lang="zh-CN" altLang="en-US"/>
        </a:p>
      </dgm:t>
    </dgm:pt>
    <dgm:pt modelId="{844C65D6-AEA4-49AC-8AC6-001365C385CC}" type="sibTrans" cxnId="{05CBDE30-7020-4A52-AA7C-B33497588541}">
      <dgm:prSet/>
      <dgm:spPr/>
      <dgm:t>
        <a:bodyPr/>
        <a:lstStyle/>
        <a:p>
          <a:endParaRPr lang="zh-CN" altLang="en-US"/>
        </a:p>
      </dgm:t>
    </dgm:pt>
    <dgm:pt modelId="{AFDCDC72-9DCF-4035-BDA4-E03ACAB70408}">
      <dgm:prSet phldrT="[文本]"/>
      <dgm:spPr/>
      <dgm:t>
        <a:bodyPr/>
        <a:lstStyle/>
        <a:p>
          <a:r>
            <a:rPr lang="zh-CN" altLang="en-US" dirty="0" smtClean="0"/>
            <a:t>支持热重载</a:t>
          </a:r>
          <a:endParaRPr lang="zh-CN" altLang="en-US" dirty="0"/>
        </a:p>
      </dgm:t>
    </dgm:pt>
    <dgm:pt modelId="{967B5A88-D27C-4DFB-A3C9-CB5AD42FD273}" type="parTrans" cxnId="{4A327E90-A11B-4BAE-B45C-51CA909B25BE}">
      <dgm:prSet/>
      <dgm:spPr/>
      <dgm:t>
        <a:bodyPr/>
        <a:lstStyle/>
        <a:p>
          <a:endParaRPr lang="zh-CN" altLang="en-US"/>
        </a:p>
      </dgm:t>
    </dgm:pt>
    <dgm:pt modelId="{76886F57-91E5-434C-A852-2DD679CD6939}" type="sibTrans" cxnId="{4A327E90-A11B-4BAE-B45C-51CA909B25BE}">
      <dgm:prSet/>
      <dgm:spPr/>
      <dgm:t>
        <a:bodyPr/>
        <a:lstStyle/>
        <a:p>
          <a:endParaRPr lang="zh-CN" altLang="en-US"/>
        </a:p>
      </dgm:t>
    </dgm:pt>
    <dgm:pt modelId="{104FBB94-17C9-488A-81FF-3D016AEE1410}">
      <dgm:prSet phldrT="[文本]"/>
      <dgm:spPr/>
      <dgm:t>
        <a:bodyPr/>
        <a:lstStyle/>
        <a:p>
          <a:r>
            <a:rPr lang="en-US" altLang="zh-CN" dirty="0" smtClean="0"/>
            <a:t>import</a:t>
          </a:r>
          <a:r>
            <a:rPr lang="zh-CN" altLang="en-US" dirty="0" smtClean="0"/>
            <a:t>进行加载</a:t>
          </a:r>
          <a:endParaRPr lang="zh-CN" altLang="en-US" dirty="0"/>
        </a:p>
      </dgm:t>
    </dgm:pt>
    <dgm:pt modelId="{FE19D493-D720-4F89-9933-31BAC66882A1}" type="parTrans" cxnId="{C78D3582-C1A3-4694-9984-9A1038924BF3}">
      <dgm:prSet/>
      <dgm:spPr/>
      <dgm:t>
        <a:bodyPr/>
        <a:lstStyle/>
        <a:p>
          <a:endParaRPr lang="zh-CN" altLang="en-US"/>
        </a:p>
      </dgm:t>
    </dgm:pt>
    <dgm:pt modelId="{F42181D6-9551-4A60-82DF-61804C1F9870}" type="sibTrans" cxnId="{C78D3582-C1A3-4694-9984-9A1038924BF3}">
      <dgm:prSet/>
      <dgm:spPr/>
      <dgm:t>
        <a:bodyPr/>
        <a:lstStyle/>
        <a:p>
          <a:endParaRPr lang="zh-CN" altLang="en-US"/>
        </a:p>
      </dgm:t>
    </dgm:pt>
    <dgm:pt modelId="{D17B43F7-3389-4636-8AEB-237699A74C0B}">
      <dgm:prSet phldrT="[文本]"/>
      <dgm:spPr/>
      <dgm:t>
        <a:bodyPr/>
        <a:lstStyle/>
        <a:p>
          <a:r>
            <a:rPr lang="en-US" altLang="zh-CN" dirty="0" err="1" smtClean="0"/>
            <a:t>Lua</a:t>
          </a:r>
          <a:r>
            <a:rPr lang="zh-CN" altLang="en-US" dirty="0" smtClean="0"/>
            <a:t>单元测试</a:t>
          </a:r>
          <a:endParaRPr lang="zh-CN" altLang="en-US" dirty="0"/>
        </a:p>
      </dgm:t>
    </dgm:pt>
    <dgm:pt modelId="{48FE53D6-9853-48D7-8560-30DA8AFD9037}" type="parTrans" cxnId="{C290E229-89B5-4056-BA6F-A38A864E997D}">
      <dgm:prSet/>
      <dgm:spPr/>
      <dgm:t>
        <a:bodyPr/>
        <a:lstStyle/>
        <a:p>
          <a:endParaRPr lang="zh-CN" altLang="en-US"/>
        </a:p>
      </dgm:t>
    </dgm:pt>
    <dgm:pt modelId="{ECA04FF4-1775-4FAA-88B4-BEB564056CD3}" type="sibTrans" cxnId="{C290E229-89B5-4056-BA6F-A38A864E997D}">
      <dgm:prSet/>
      <dgm:spPr/>
      <dgm:t>
        <a:bodyPr/>
        <a:lstStyle/>
        <a:p>
          <a:endParaRPr lang="zh-CN" altLang="en-US"/>
        </a:p>
      </dgm:t>
    </dgm:pt>
    <dgm:pt modelId="{4ABE5268-D102-4C4E-B145-D063AFB7F8A9}" type="pres">
      <dgm:prSet presAssocID="{343DDBE8-373B-4458-82FB-10A42D07AA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6F37772-5C26-470A-AF93-A4C28B99CC3A}" type="pres">
      <dgm:prSet presAssocID="{18D743E5-9872-4C91-A991-8A672965CED2}" presName="vertOne" presStyleCnt="0"/>
      <dgm:spPr/>
    </dgm:pt>
    <dgm:pt modelId="{8E5C38BF-1BBB-48A5-848F-AACBA73A5C16}" type="pres">
      <dgm:prSet presAssocID="{18D743E5-9872-4C91-A991-8A672965CED2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043BF-6F4E-4EAE-983E-C96846D33E4A}" type="pres">
      <dgm:prSet presAssocID="{18D743E5-9872-4C91-A991-8A672965CED2}" presName="parTransOne" presStyleCnt="0"/>
      <dgm:spPr/>
    </dgm:pt>
    <dgm:pt modelId="{8AC47947-F02F-46F4-828E-E30FAC0E8D46}" type="pres">
      <dgm:prSet presAssocID="{18D743E5-9872-4C91-A991-8A672965CED2}" presName="horzOne" presStyleCnt="0"/>
      <dgm:spPr/>
    </dgm:pt>
    <dgm:pt modelId="{D276B007-AF0D-48CC-9B05-8B8AABBC8205}" type="pres">
      <dgm:prSet presAssocID="{1ABF5E98-17D3-472B-9950-66FA8E4CB247}" presName="vertTwo" presStyleCnt="0"/>
      <dgm:spPr/>
    </dgm:pt>
    <dgm:pt modelId="{A4CB5A5E-C9FB-444B-BF66-7584E0B9E806}" type="pres">
      <dgm:prSet presAssocID="{1ABF5E98-17D3-472B-9950-66FA8E4CB24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55A869-3A5A-403E-AFB7-A1E996AB257A}" type="pres">
      <dgm:prSet presAssocID="{1ABF5E98-17D3-472B-9950-66FA8E4CB247}" presName="horzTwo" presStyleCnt="0"/>
      <dgm:spPr/>
    </dgm:pt>
    <dgm:pt modelId="{F223C905-2A65-4EDB-9DFD-8C4063D7910E}" type="pres">
      <dgm:prSet presAssocID="{A072C708-877D-44EB-8A67-53F4E6E000C2}" presName="sibSpaceTwo" presStyleCnt="0"/>
      <dgm:spPr/>
    </dgm:pt>
    <dgm:pt modelId="{B32CB239-BCAA-4C3A-8AE1-7AFD4888D69F}" type="pres">
      <dgm:prSet presAssocID="{2EC751C8-3E51-4A7A-94FA-3A76BA07D793}" presName="vertTwo" presStyleCnt="0"/>
      <dgm:spPr/>
    </dgm:pt>
    <dgm:pt modelId="{10351537-D763-4614-A31B-1AF3ACE47C5D}" type="pres">
      <dgm:prSet presAssocID="{2EC751C8-3E51-4A7A-94FA-3A76BA07D793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2B1AC0-A753-47EA-B66F-B2BA8A6A014C}" type="pres">
      <dgm:prSet presAssocID="{2EC751C8-3E51-4A7A-94FA-3A76BA07D793}" presName="horzTwo" presStyleCnt="0"/>
      <dgm:spPr/>
    </dgm:pt>
    <dgm:pt modelId="{2F145C72-9D5B-4C69-8AAF-EC2C663A629D}" type="pres">
      <dgm:prSet presAssocID="{7E293BC2-86F1-4404-B5B0-D6EC8503DAEF}" presName="sibSpaceTwo" presStyleCnt="0"/>
      <dgm:spPr/>
    </dgm:pt>
    <dgm:pt modelId="{7A17937A-39CB-4D22-9FBE-C4EE3984A721}" type="pres">
      <dgm:prSet presAssocID="{D16ED04A-A000-4360-B818-C6BD94E5B5CB}" presName="vertTwo" presStyleCnt="0"/>
      <dgm:spPr/>
    </dgm:pt>
    <dgm:pt modelId="{68514C0D-F4C8-4D35-91CA-9815A1BD7CDB}" type="pres">
      <dgm:prSet presAssocID="{D16ED04A-A000-4360-B818-C6BD94E5B5CB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84B52A-7AB2-4873-BE84-8E876132E330}" type="pres">
      <dgm:prSet presAssocID="{D16ED04A-A000-4360-B818-C6BD94E5B5CB}" presName="horzTwo" presStyleCnt="0"/>
      <dgm:spPr/>
    </dgm:pt>
    <dgm:pt modelId="{02D35068-4482-4E01-B9F6-96ACE671741B}" type="pres">
      <dgm:prSet presAssocID="{844C65D6-AEA4-49AC-8AC6-001365C385CC}" presName="sibSpaceTwo" presStyleCnt="0"/>
      <dgm:spPr/>
    </dgm:pt>
    <dgm:pt modelId="{3C15B433-F7C2-4E78-BB78-58743FA58504}" type="pres">
      <dgm:prSet presAssocID="{AFDCDC72-9DCF-4035-BDA4-E03ACAB70408}" presName="vertTwo" presStyleCnt="0"/>
      <dgm:spPr/>
    </dgm:pt>
    <dgm:pt modelId="{4932BF58-4117-4438-9ECB-11F762995357}" type="pres">
      <dgm:prSet presAssocID="{AFDCDC72-9DCF-4035-BDA4-E03ACAB70408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EA89FC-61AB-41F0-8F5E-569F0CB6DE39}" type="pres">
      <dgm:prSet presAssocID="{AFDCDC72-9DCF-4035-BDA4-E03ACAB70408}" presName="horzTwo" presStyleCnt="0"/>
      <dgm:spPr/>
    </dgm:pt>
    <dgm:pt modelId="{5F6CADFC-D260-417C-A67F-A2FBBE0956D3}" type="pres">
      <dgm:prSet presAssocID="{B48395C7-2194-4A5E-A7F0-5DD794866D67}" presName="sibSpaceOne" presStyleCnt="0"/>
      <dgm:spPr/>
    </dgm:pt>
    <dgm:pt modelId="{02F8A707-E756-46BE-B9D0-B5D5296D91FA}" type="pres">
      <dgm:prSet presAssocID="{5E803A8E-A447-4DBB-B028-3716700D8C2E}" presName="vertOne" presStyleCnt="0"/>
      <dgm:spPr/>
    </dgm:pt>
    <dgm:pt modelId="{5A6F85BD-8A0D-46CA-BB78-30DCBD8F4A6D}" type="pres">
      <dgm:prSet presAssocID="{5E803A8E-A447-4DBB-B028-3716700D8C2E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8E7F12-BE6A-48B7-959C-B8E265F6620D}" type="pres">
      <dgm:prSet presAssocID="{5E803A8E-A447-4DBB-B028-3716700D8C2E}" presName="parTransOne" presStyleCnt="0"/>
      <dgm:spPr/>
    </dgm:pt>
    <dgm:pt modelId="{17FE6243-1E53-40A8-A41A-B1086B1CE0D6}" type="pres">
      <dgm:prSet presAssocID="{5E803A8E-A447-4DBB-B028-3716700D8C2E}" presName="horzOne" presStyleCnt="0"/>
      <dgm:spPr/>
    </dgm:pt>
    <dgm:pt modelId="{2E7FF97D-2C0D-4F30-81D2-6BDC1F0E5FB5}" type="pres">
      <dgm:prSet presAssocID="{F3779ECD-43B1-4C4C-BC6E-16AF2C5A9F83}" presName="vertTwo" presStyleCnt="0"/>
      <dgm:spPr/>
    </dgm:pt>
    <dgm:pt modelId="{EDC834B5-B82B-451F-924A-FD6130E042E3}" type="pres">
      <dgm:prSet presAssocID="{F3779ECD-43B1-4C4C-BC6E-16AF2C5A9F8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F7CD4A-F080-4BDE-89FD-D3C9D48131B4}" type="pres">
      <dgm:prSet presAssocID="{F3779ECD-43B1-4C4C-BC6E-16AF2C5A9F83}" presName="horzTwo" presStyleCnt="0"/>
      <dgm:spPr/>
    </dgm:pt>
    <dgm:pt modelId="{357349BF-E363-4532-81AD-996DC0ECEFDD}" type="pres">
      <dgm:prSet presAssocID="{01F221C5-0363-4AB1-B209-F518215BD607}" presName="sibSpaceTwo" presStyleCnt="0"/>
      <dgm:spPr/>
    </dgm:pt>
    <dgm:pt modelId="{7BDF22E4-1553-49A7-B7EF-29D52A329BE8}" type="pres">
      <dgm:prSet presAssocID="{5C529738-CA66-4A41-B292-E73D4673FED3}" presName="vertTwo" presStyleCnt="0"/>
      <dgm:spPr/>
    </dgm:pt>
    <dgm:pt modelId="{D9FF5EF3-97B1-4F7F-95C7-349DD1195D8A}" type="pres">
      <dgm:prSet presAssocID="{5C529738-CA66-4A41-B292-E73D4673FED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FB45C-D984-4741-BFA7-2B1DAB0B2360}" type="pres">
      <dgm:prSet presAssocID="{5C529738-CA66-4A41-B292-E73D4673FED3}" presName="horzTwo" presStyleCnt="0"/>
      <dgm:spPr/>
    </dgm:pt>
    <dgm:pt modelId="{BCB63A56-38CE-4027-9C3A-D4A879BC7EB2}" type="pres">
      <dgm:prSet presAssocID="{BE34B7DF-E0B5-446B-9DA0-988237FD3BEB}" presName="sibSpaceTwo" presStyleCnt="0"/>
      <dgm:spPr/>
    </dgm:pt>
    <dgm:pt modelId="{9AC4251A-6A0C-4B53-9857-2087FC248B22}" type="pres">
      <dgm:prSet presAssocID="{104FBB94-17C9-488A-81FF-3D016AEE1410}" presName="vertTwo" presStyleCnt="0"/>
      <dgm:spPr/>
    </dgm:pt>
    <dgm:pt modelId="{16CDDC74-79FD-49E5-9A29-482E50F749D9}" type="pres">
      <dgm:prSet presAssocID="{104FBB94-17C9-488A-81FF-3D016AEE1410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C8E79C-D684-4775-9960-5F42A09AFDCD}" type="pres">
      <dgm:prSet presAssocID="{104FBB94-17C9-488A-81FF-3D016AEE1410}" presName="horzTwo" presStyleCnt="0"/>
      <dgm:spPr/>
    </dgm:pt>
    <dgm:pt modelId="{E9B88F9E-C044-40A8-85EA-C559703E9093}" type="pres">
      <dgm:prSet presAssocID="{F42181D6-9551-4A60-82DF-61804C1F9870}" presName="sibSpaceTwo" presStyleCnt="0"/>
      <dgm:spPr/>
    </dgm:pt>
    <dgm:pt modelId="{A5430C36-B03A-41DA-BD77-FA40C4752DF0}" type="pres">
      <dgm:prSet presAssocID="{D17B43F7-3389-4636-8AEB-237699A74C0B}" presName="vertTwo" presStyleCnt="0"/>
      <dgm:spPr/>
    </dgm:pt>
    <dgm:pt modelId="{E8E2B616-B633-4274-92B3-E853AA84FB46}" type="pres">
      <dgm:prSet presAssocID="{D17B43F7-3389-4636-8AEB-237699A74C0B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611203-F25C-4256-991E-C8C43508FA44}" type="pres">
      <dgm:prSet presAssocID="{D17B43F7-3389-4636-8AEB-237699A74C0B}" presName="horzTwo" presStyleCnt="0"/>
      <dgm:spPr/>
    </dgm:pt>
  </dgm:ptLst>
  <dgm:cxnLst>
    <dgm:cxn modelId="{C290E229-89B5-4056-BA6F-A38A864E997D}" srcId="{5E803A8E-A447-4DBB-B028-3716700D8C2E}" destId="{D17B43F7-3389-4636-8AEB-237699A74C0B}" srcOrd="3" destOrd="0" parTransId="{48FE53D6-9853-48D7-8560-30DA8AFD9037}" sibTransId="{ECA04FF4-1775-4FAA-88B4-BEB564056CD3}"/>
    <dgm:cxn modelId="{6F9347E0-8A6C-40E3-8212-14DC04EEB6D7}" type="presOf" srcId="{18D743E5-9872-4C91-A991-8A672965CED2}" destId="{8E5C38BF-1BBB-48A5-848F-AACBA73A5C16}" srcOrd="0" destOrd="0" presId="urn:microsoft.com/office/officeart/2005/8/layout/hierarchy4"/>
    <dgm:cxn modelId="{09765016-C70E-4B7A-9583-76A74B601DDE}" type="presOf" srcId="{104FBB94-17C9-488A-81FF-3D016AEE1410}" destId="{16CDDC74-79FD-49E5-9A29-482E50F749D9}" srcOrd="0" destOrd="0" presId="urn:microsoft.com/office/officeart/2005/8/layout/hierarchy4"/>
    <dgm:cxn modelId="{BD678162-0A78-420B-B225-2EDF5AD28BC7}" srcId="{18D743E5-9872-4C91-A991-8A672965CED2}" destId="{2EC751C8-3E51-4A7A-94FA-3A76BA07D793}" srcOrd="1" destOrd="0" parTransId="{6C0D5F6C-08BF-4B19-912A-F02B51FA35E7}" sibTransId="{7E293BC2-86F1-4404-B5B0-D6EC8503DAEF}"/>
    <dgm:cxn modelId="{42A8BDC8-079F-44FB-805B-819FF94D7B7D}" type="presOf" srcId="{2EC751C8-3E51-4A7A-94FA-3A76BA07D793}" destId="{10351537-D763-4614-A31B-1AF3ACE47C5D}" srcOrd="0" destOrd="0" presId="urn:microsoft.com/office/officeart/2005/8/layout/hierarchy4"/>
    <dgm:cxn modelId="{0A501D9D-4324-4B07-94F6-7EE29A6F567D}" type="presOf" srcId="{AFDCDC72-9DCF-4035-BDA4-E03ACAB70408}" destId="{4932BF58-4117-4438-9ECB-11F762995357}" srcOrd="0" destOrd="0" presId="urn:microsoft.com/office/officeart/2005/8/layout/hierarchy4"/>
    <dgm:cxn modelId="{AD33C221-0E82-458A-B04A-34D29C80CFED}" type="presOf" srcId="{5C529738-CA66-4A41-B292-E73D4673FED3}" destId="{D9FF5EF3-97B1-4F7F-95C7-349DD1195D8A}" srcOrd="0" destOrd="0" presId="urn:microsoft.com/office/officeart/2005/8/layout/hierarchy4"/>
    <dgm:cxn modelId="{C78D3582-C1A3-4694-9984-9A1038924BF3}" srcId="{5E803A8E-A447-4DBB-B028-3716700D8C2E}" destId="{104FBB94-17C9-488A-81FF-3D016AEE1410}" srcOrd="2" destOrd="0" parTransId="{FE19D493-D720-4F89-9933-31BAC66882A1}" sibTransId="{F42181D6-9551-4A60-82DF-61804C1F9870}"/>
    <dgm:cxn modelId="{B173EB31-BDC8-4A46-BB26-E0388CDC5A21}" srcId="{343DDBE8-373B-4458-82FB-10A42D07AA16}" destId="{5E803A8E-A447-4DBB-B028-3716700D8C2E}" srcOrd="1" destOrd="0" parTransId="{E5D70C66-4F3E-473F-9B1A-86FE0DFC59DD}" sibTransId="{258FE1BE-8AD9-4A76-9301-6642EDBC3069}"/>
    <dgm:cxn modelId="{34A17BC3-77A1-4F38-B72C-5079B8601110}" srcId="{5E803A8E-A447-4DBB-B028-3716700D8C2E}" destId="{5C529738-CA66-4A41-B292-E73D4673FED3}" srcOrd="1" destOrd="0" parTransId="{14574540-F454-4984-8233-34FD6C79C518}" sibTransId="{BE34B7DF-E0B5-446B-9DA0-988237FD3BEB}"/>
    <dgm:cxn modelId="{284664EE-A3FF-4300-B262-5B8A240A793F}" srcId="{5E803A8E-A447-4DBB-B028-3716700D8C2E}" destId="{F3779ECD-43B1-4C4C-BC6E-16AF2C5A9F83}" srcOrd="0" destOrd="0" parTransId="{4E684D47-4420-467A-BE85-2DB31AC569F9}" sibTransId="{01F221C5-0363-4AB1-B209-F518215BD607}"/>
    <dgm:cxn modelId="{F22A8336-3391-4AA1-9ACF-3844C5344204}" type="presOf" srcId="{343DDBE8-373B-4458-82FB-10A42D07AA16}" destId="{4ABE5268-D102-4C4E-B145-D063AFB7F8A9}" srcOrd="0" destOrd="0" presId="urn:microsoft.com/office/officeart/2005/8/layout/hierarchy4"/>
    <dgm:cxn modelId="{411E6A95-3779-4CF0-BD09-3F1484C94070}" type="presOf" srcId="{D16ED04A-A000-4360-B818-C6BD94E5B5CB}" destId="{68514C0D-F4C8-4D35-91CA-9815A1BD7CDB}" srcOrd="0" destOrd="0" presId="urn:microsoft.com/office/officeart/2005/8/layout/hierarchy4"/>
    <dgm:cxn modelId="{526F3396-0B54-4B58-9651-86782CF8A576}" type="presOf" srcId="{F3779ECD-43B1-4C4C-BC6E-16AF2C5A9F83}" destId="{EDC834B5-B82B-451F-924A-FD6130E042E3}" srcOrd="0" destOrd="0" presId="urn:microsoft.com/office/officeart/2005/8/layout/hierarchy4"/>
    <dgm:cxn modelId="{C0174314-53D9-45FD-A5C9-1DFC20BE3981}" srcId="{18D743E5-9872-4C91-A991-8A672965CED2}" destId="{1ABF5E98-17D3-472B-9950-66FA8E4CB247}" srcOrd="0" destOrd="0" parTransId="{8C6F4079-EDA7-4ABD-97C5-309DE66895D5}" sibTransId="{A072C708-877D-44EB-8A67-53F4E6E000C2}"/>
    <dgm:cxn modelId="{21C6A1CC-C70A-4CBE-8E58-61A1382BF4D2}" type="presOf" srcId="{5E803A8E-A447-4DBB-B028-3716700D8C2E}" destId="{5A6F85BD-8A0D-46CA-BB78-30DCBD8F4A6D}" srcOrd="0" destOrd="0" presId="urn:microsoft.com/office/officeart/2005/8/layout/hierarchy4"/>
    <dgm:cxn modelId="{328A327F-DBCF-4D1F-9819-AFC9C25F8F0E}" srcId="{343DDBE8-373B-4458-82FB-10A42D07AA16}" destId="{18D743E5-9872-4C91-A991-8A672965CED2}" srcOrd="0" destOrd="0" parTransId="{22F77857-7ED6-4133-9DCB-7CEB38391064}" sibTransId="{B48395C7-2194-4A5E-A7F0-5DD794866D67}"/>
    <dgm:cxn modelId="{B38B48D8-95F2-4816-BD33-85AA9E66EFE7}" type="presOf" srcId="{D17B43F7-3389-4636-8AEB-237699A74C0B}" destId="{E8E2B616-B633-4274-92B3-E853AA84FB46}" srcOrd="0" destOrd="0" presId="urn:microsoft.com/office/officeart/2005/8/layout/hierarchy4"/>
    <dgm:cxn modelId="{05CBDE30-7020-4A52-AA7C-B33497588541}" srcId="{18D743E5-9872-4C91-A991-8A672965CED2}" destId="{D16ED04A-A000-4360-B818-C6BD94E5B5CB}" srcOrd="2" destOrd="0" parTransId="{CE5CCF6F-0D95-40D1-823A-4BF9BE6850A5}" sibTransId="{844C65D6-AEA4-49AC-8AC6-001365C385CC}"/>
    <dgm:cxn modelId="{EC2542FE-E1A0-418E-A6AE-18CAE4368B0A}" type="presOf" srcId="{1ABF5E98-17D3-472B-9950-66FA8E4CB247}" destId="{A4CB5A5E-C9FB-444B-BF66-7584E0B9E806}" srcOrd="0" destOrd="0" presId="urn:microsoft.com/office/officeart/2005/8/layout/hierarchy4"/>
    <dgm:cxn modelId="{4A327E90-A11B-4BAE-B45C-51CA909B25BE}" srcId="{18D743E5-9872-4C91-A991-8A672965CED2}" destId="{AFDCDC72-9DCF-4035-BDA4-E03ACAB70408}" srcOrd="3" destOrd="0" parTransId="{967B5A88-D27C-4DFB-A3C9-CB5AD42FD273}" sibTransId="{76886F57-91E5-434C-A852-2DD679CD6939}"/>
    <dgm:cxn modelId="{6C329DBF-6C91-4B78-AFDB-BB3C575FCF8A}" type="presParOf" srcId="{4ABE5268-D102-4C4E-B145-D063AFB7F8A9}" destId="{26F37772-5C26-470A-AF93-A4C28B99CC3A}" srcOrd="0" destOrd="0" presId="urn:microsoft.com/office/officeart/2005/8/layout/hierarchy4"/>
    <dgm:cxn modelId="{32656497-FA01-4D9B-8DE4-84C2A4635739}" type="presParOf" srcId="{26F37772-5C26-470A-AF93-A4C28B99CC3A}" destId="{8E5C38BF-1BBB-48A5-848F-AACBA73A5C16}" srcOrd="0" destOrd="0" presId="urn:microsoft.com/office/officeart/2005/8/layout/hierarchy4"/>
    <dgm:cxn modelId="{543F0C56-B08E-4C17-8022-0B19D280F8C2}" type="presParOf" srcId="{26F37772-5C26-470A-AF93-A4C28B99CC3A}" destId="{D9A043BF-6F4E-4EAE-983E-C96846D33E4A}" srcOrd="1" destOrd="0" presId="urn:microsoft.com/office/officeart/2005/8/layout/hierarchy4"/>
    <dgm:cxn modelId="{838AB410-70A0-4644-A0B3-21153625DF3A}" type="presParOf" srcId="{26F37772-5C26-470A-AF93-A4C28B99CC3A}" destId="{8AC47947-F02F-46F4-828E-E30FAC0E8D46}" srcOrd="2" destOrd="0" presId="urn:microsoft.com/office/officeart/2005/8/layout/hierarchy4"/>
    <dgm:cxn modelId="{D256E70D-D669-4F2C-80BF-D35828DC40B5}" type="presParOf" srcId="{8AC47947-F02F-46F4-828E-E30FAC0E8D46}" destId="{D276B007-AF0D-48CC-9B05-8B8AABBC8205}" srcOrd="0" destOrd="0" presId="urn:microsoft.com/office/officeart/2005/8/layout/hierarchy4"/>
    <dgm:cxn modelId="{F1244B0E-F5A0-4258-A7EC-D841D2EE54BB}" type="presParOf" srcId="{D276B007-AF0D-48CC-9B05-8B8AABBC8205}" destId="{A4CB5A5E-C9FB-444B-BF66-7584E0B9E806}" srcOrd="0" destOrd="0" presId="urn:microsoft.com/office/officeart/2005/8/layout/hierarchy4"/>
    <dgm:cxn modelId="{41CEF7A3-510B-483C-BEF2-2E2EB3B957DC}" type="presParOf" srcId="{D276B007-AF0D-48CC-9B05-8B8AABBC8205}" destId="{4C55A869-3A5A-403E-AFB7-A1E996AB257A}" srcOrd="1" destOrd="0" presId="urn:microsoft.com/office/officeart/2005/8/layout/hierarchy4"/>
    <dgm:cxn modelId="{F4E546AD-2BB0-452A-AD3D-E5D8AC0505B7}" type="presParOf" srcId="{8AC47947-F02F-46F4-828E-E30FAC0E8D46}" destId="{F223C905-2A65-4EDB-9DFD-8C4063D7910E}" srcOrd="1" destOrd="0" presId="urn:microsoft.com/office/officeart/2005/8/layout/hierarchy4"/>
    <dgm:cxn modelId="{DE31BAC6-E3FC-46FD-87C6-B236128403E2}" type="presParOf" srcId="{8AC47947-F02F-46F4-828E-E30FAC0E8D46}" destId="{B32CB239-BCAA-4C3A-8AE1-7AFD4888D69F}" srcOrd="2" destOrd="0" presId="urn:microsoft.com/office/officeart/2005/8/layout/hierarchy4"/>
    <dgm:cxn modelId="{B153DB80-BC24-4986-8D0D-6E8359C268F8}" type="presParOf" srcId="{B32CB239-BCAA-4C3A-8AE1-7AFD4888D69F}" destId="{10351537-D763-4614-A31B-1AF3ACE47C5D}" srcOrd="0" destOrd="0" presId="urn:microsoft.com/office/officeart/2005/8/layout/hierarchy4"/>
    <dgm:cxn modelId="{51C50961-FC4F-49C5-836A-4D254390D557}" type="presParOf" srcId="{B32CB239-BCAA-4C3A-8AE1-7AFD4888D69F}" destId="{032B1AC0-A753-47EA-B66F-B2BA8A6A014C}" srcOrd="1" destOrd="0" presId="urn:microsoft.com/office/officeart/2005/8/layout/hierarchy4"/>
    <dgm:cxn modelId="{BAC48849-0BE5-4B98-B736-A20E426E0899}" type="presParOf" srcId="{8AC47947-F02F-46F4-828E-E30FAC0E8D46}" destId="{2F145C72-9D5B-4C69-8AAF-EC2C663A629D}" srcOrd="3" destOrd="0" presId="urn:microsoft.com/office/officeart/2005/8/layout/hierarchy4"/>
    <dgm:cxn modelId="{B6821B12-12E2-4D5D-B61C-E7476DE2E706}" type="presParOf" srcId="{8AC47947-F02F-46F4-828E-E30FAC0E8D46}" destId="{7A17937A-39CB-4D22-9FBE-C4EE3984A721}" srcOrd="4" destOrd="0" presId="urn:microsoft.com/office/officeart/2005/8/layout/hierarchy4"/>
    <dgm:cxn modelId="{0F1A71FC-B9AE-4361-860C-11F5E4DE3CDE}" type="presParOf" srcId="{7A17937A-39CB-4D22-9FBE-C4EE3984A721}" destId="{68514C0D-F4C8-4D35-91CA-9815A1BD7CDB}" srcOrd="0" destOrd="0" presId="urn:microsoft.com/office/officeart/2005/8/layout/hierarchy4"/>
    <dgm:cxn modelId="{1E04324E-712B-4E11-A1A7-72B6CE07F283}" type="presParOf" srcId="{7A17937A-39CB-4D22-9FBE-C4EE3984A721}" destId="{F084B52A-7AB2-4873-BE84-8E876132E330}" srcOrd="1" destOrd="0" presId="urn:microsoft.com/office/officeart/2005/8/layout/hierarchy4"/>
    <dgm:cxn modelId="{DB334D6A-8505-40FE-9C28-700D8C346C23}" type="presParOf" srcId="{8AC47947-F02F-46F4-828E-E30FAC0E8D46}" destId="{02D35068-4482-4E01-B9F6-96ACE671741B}" srcOrd="5" destOrd="0" presId="urn:microsoft.com/office/officeart/2005/8/layout/hierarchy4"/>
    <dgm:cxn modelId="{EE81E244-4526-4582-86AF-EA80E09F5F3B}" type="presParOf" srcId="{8AC47947-F02F-46F4-828E-E30FAC0E8D46}" destId="{3C15B433-F7C2-4E78-BB78-58743FA58504}" srcOrd="6" destOrd="0" presId="urn:microsoft.com/office/officeart/2005/8/layout/hierarchy4"/>
    <dgm:cxn modelId="{539C1B56-80A1-4DB5-B18F-9C5DF753A993}" type="presParOf" srcId="{3C15B433-F7C2-4E78-BB78-58743FA58504}" destId="{4932BF58-4117-4438-9ECB-11F762995357}" srcOrd="0" destOrd="0" presId="urn:microsoft.com/office/officeart/2005/8/layout/hierarchy4"/>
    <dgm:cxn modelId="{180A9380-724B-46A7-8F77-D8F55CB9A1C2}" type="presParOf" srcId="{3C15B433-F7C2-4E78-BB78-58743FA58504}" destId="{44EA89FC-61AB-41F0-8F5E-569F0CB6DE39}" srcOrd="1" destOrd="0" presId="urn:microsoft.com/office/officeart/2005/8/layout/hierarchy4"/>
    <dgm:cxn modelId="{B6415573-B85E-44D9-A57D-874AF08C88B4}" type="presParOf" srcId="{4ABE5268-D102-4C4E-B145-D063AFB7F8A9}" destId="{5F6CADFC-D260-417C-A67F-A2FBBE0956D3}" srcOrd="1" destOrd="0" presId="urn:microsoft.com/office/officeart/2005/8/layout/hierarchy4"/>
    <dgm:cxn modelId="{33914DA1-9DF4-4649-87FB-946000112AB7}" type="presParOf" srcId="{4ABE5268-D102-4C4E-B145-D063AFB7F8A9}" destId="{02F8A707-E756-46BE-B9D0-B5D5296D91FA}" srcOrd="2" destOrd="0" presId="urn:microsoft.com/office/officeart/2005/8/layout/hierarchy4"/>
    <dgm:cxn modelId="{80632565-6126-47A3-9A33-9DDF5FA08F01}" type="presParOf" srcId="{02F8A707-E756-46BE-B9D0-B5D5296D91FA}" destId="{5A6F85BD-8A0D-46CA-BB78-30DCBD8F4A6D}" srcOrd="0" destOrd="0" presId="urn:microsoft.com/office/officeart/2005/8/layout/hierarchy4"/>
    <dgm:cxn modelId="{F7327525-A067-4CAA-B1B1-17ECFD463AFE}" type="presParOf" srcId="{02F8A707-E756-46BE-B9D0-B5D5296D91FA}" destId="{BE8E7F12-BE6A-48B7-959C-B8E265F6620D}" srcOrd="1" destOrd="0" presId="urn:microsoft.com/office/officeart/2005/8/layout/hierarchy4"/>
    <dgm:cxn modelId="{79E41840-F869-417D-AC94-34C6BC4C6709}" type="presParOf" srcId="{02F8A707-E756-46BE-B9D0-B5D5296D91FA}" destId="{17FE6243-1E53-40A8-A41A-B1086B1CE0D6}" srcOrd="2" destOrd="0" presId="urn:microsoft.com/office/officeart/2005/8/layout/hierarchy4"/>
    <dgm:cxn modelId="{016BF39B-8E69-4199-84FE-3AA4E3F8AD97}" type="presParOf" srcId="{17FE6243-1E53-40A8-A41A-B1086B1CE0D6}" destId="{2E7FF97D-2C0D-4F30-81D2-6BDC1F0E5FB5}" srcOrd="0" destOrd="0" presId="urn:microsoft.com/office/officeart/2005/8/layout/hierarchy4"/>
    <dgm:cxn modelId="{13B2F3FC-B563-46C6-8C39-B27B81A649F7}" type="presParOf" srcId="{2E7FF97D-2C0D-4F30-81D2-6BDC1F0E5FB5}" destId="{EDC834B5-B82B-451F-924A-FD6130E042E3}" srcOrd="0" destOrd="0" presId="urn:microsoft.com/office/officeart/2005/8/layout/hierarchy4"/>
    <dgm:cxn modelId="{9A8DC000-6D60-4595-A203-21F9C1D030CC}" type="presParOf" srcId="{2E7FF97D-2C0D-4F30-81D2-6BDC1F0E5FB5}" destId="{AAF7CD4A-F080-4BDE-89FD-D3C9D48131B4}" srcOrd="1" destOrd="0" presId="urn:microsoft.com/office/officeart/2005/8/layout/hierarchy4"/>
    <dgm:cxn modelId="{749529CA-C4D9-4D30-AB77-CDCD6C244CD0}" type="presParOf" srcId="{17FE6243-1E53-40A8-A41A-B1086B1CE0D6}" destId="{357349BF-E363-4532-81AD-996DC0ECEFDD}" srcOrd="1" destOrd="0" presId="urn:microsoft.com/office/officeart/2005/8/layout/hierarchy4"/>
    <dgm:cxn modelId="{DCBED2DF-74D9-40A7-B2CD-87E299F30671}" type="presParOf" srcId="{17FE6243-1E53-40A8-A41A-B1086B1CE0D6}" destId="{7BDF22E4-1553-49A7-B7EF-29D52A329BE8}" srcOrd="2" destOrd="0" presId="urn:microsoft.com/office/officeart/2005/8/layout/hierarchy4"/>
    <dgm:cxn modelId="{63A24FFF-535E-4F4C-8DAF-3E0F4CF85F3F}" type="presParOf" srcId="{7BDF22E4-1553-49A7-B7EF-29D52A329BE8}" destId="{D9FF5EF3-97B1-4F7F-95C7-349DD1195D8A}" srcOrd="0" destOrd="0" presId="urn:microsoft.com/office/officeart/2005/8/layout/hierarchy4"/>
    <dgm:cxn modelId="{2CAC3110-C174-4186-AE8E-D5BFE622AD0F}" type="presParOf" srcId="{7BDF22E4-1553-49A7-B7EF-29D52A329BE8}" destId="{F27FB45C-D984-4741-BFA7-2B1DAB0B2360}" srcOrd="1" destOrd="0" presId="urn:microsoft.com/office/officeart/2005/8/layout/hierarchy4"/>
    <dgm:cxn modelId="{5C19DFED-9D58-402A-936E-D30E2CE80C12}" type="presParOf" srcId="{17FE6243-1E53-40A8-A41A-B1086B1CE0D6}" destId="{BCB63A56-38CE-4027-9C3A-D4A879BC7EB2}" srcOrd="3" destOrd="0" presId="urn:microsoft.com/office/officeart/2005/8/layout/hierarchy4"/>
    <dgm:cxn modelId="{ADAEA804-E5CD-447D-A7E1-B30A86715200}" type="presParOf" srcId="{17FE6243-1E53-40A8-A41A-B1086B1CE0D6}" destId="{9AC4251A-6A0C-4B53-9857-2087FC248B22}" srcOrd="4" destOrd="0" presId="urn:microsoft.com/office/officeart/2005/8/layout/hierarchy4"/>
    <dgm:cxn modelId="{B7A10750-3D78-40B0-8050-36D99F6DA1EA}" type="presParOf" srcId="{9AC4251A-6A0C-4B53-9857-2087FC248B22}" destId="{16CDDC74-79FD-49E5-9A29-482E50F749D9}" srcOrd="0" destOrd="0" presId="urn:microsoft.com/office/officeart/2005/8/layout/hierarchy4"/>
    <dgm:cxn modelId="{65ED9D12-F86C-453D-BF05-3440FD0702CC}" type="presParOf" srcId="{9AC4251A-6A0C-4B53-9857-2087FC248B22}" destId="{7BC8E79C-D684-4775-9960-5F42A09AFDCD}" srcOrd="1" destOrd="0" presId="urn:microsoft.com/office/officeart/2005/8/layout/hierarchy4"/>
    <dgm:cxn modelId="{2998F6DC-56EC-4005-B4C5-0B966ED352F9}" type="presParOf" srcId="{17FE6243-1E53-40A8-A41A-B1086B1CE0D6}" destId="{E9B88F9E-C044-40A8-85EA-C559703E9093}" srcOrd="5" destOrd="0" presId="urn:microsoft.com/office/officeart/2005/8/layout/hierarchy4"/>
    <dgm:cxn modelId="{8806AD51-FA8E-4FB7-BBB0-E519E995C04D}" type="presParOf" srcId="{17FE6243-1E53-40A8-A41A-B1086B1CE0D6}" destId="{A5430C36-B03A-41DA-BD77-FA40C4752DF0}" srcOrd="6" destOrd="0" presId="urn:microsoft.com/office/officeart/2005/8/layout/hierarchy4"/>
    <dgm:cxn modelId="{8B86FA1E-5B48-4BA3-92AC-7092B71E372E}" type="presParOf" srcId="{A5430C36-B03A-41DA-BD77-FA40C4752DF0}" destId="{E8E2B616-B633-4274-92B3-E853AA84FB46}" srcOrd="0" destOrd="0" presId="urn:microsoft.com/office/officeart/2005/8/layout/hierarchy4"/>
    <dgm:cxn modelId="{71A98B8A-682D-4BE7-907C-12F83DDFB569}" type="presParOf" srcId="{A5430C36-B03A-41DA-BD77-FA40C4752DF0}" destId="{FB611203-F25C-4256-991E-C8C43508F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E9CE61-B230-4CD9-9EF7-8A86646E10BD}" type="doc">
      <dgm:prSet loTypeId="urn:microsoft.com/office/officeart/2005/8/layout/matrix2" loCatId="matrix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E326D60B-8074-434A-9EBE-FCBDDC247077}">
      <dgm:prSet phldrT="[文本]"/>
      <dgm:spPr/>
      <dgm:t>
        <a:bodyPr/>
        <a:lstStyle/>
        <a:p>
          <a:r>
            <a:rPr lang="en-US" altLang="zh-CN" dirty="0" smtClean="0"/>
            <a:t>Log</a:t>
          </a:r>
          <a:r>
            <a:rPr lang="zh-CN" altLang="en-US" dirty="0" smtClean="0"/>
            <a:t>组件</a:t>
          </a:r>
          <a:endParaRPr lang="zh-CN" altLang="en-US" dirty="0"/>
        </a:p>
      </dgm:t>
    </dgm:pt>
    <dgm:pt modelId="{B00B328A-DDE9-427D-9C5A-25A417A1C285}" type="parTrans" cxnId="{8113207F-80B7-4854-945F-D1F93AFD3F9D}">
      <dgm:prSet/>
      <dgm:spPr/>
      <dgm:t>
        <a:bodyPr/>
        <a:lstStyle/>
        <a:p>
          <a:endParaRPr lang="zh-CN" altLang="en-US"/>
        </a:p>
      </dgm:t>
    </dgm:pt>
    <dgm:pt modelId="{0ABA04E8-D092-4FC2-87F6-F4373488D443}" type="sibTrans" cxnId="{8113207F-80B7-4854-945F-D1F93AFD3F9D}">
      <dgm:prSet/>
      <dgm:spPr/>
      <dgm:t>
        <a:bodyPr/>
        <a:lstStyle/>
        <a:p>
          <a:endParaRPr lang="zh-CN" altLang="en-US"/>
        </a:p>
      </dgm:t>
    </dgm:pt>
    <dgm:pt modelId="{C44ED838-4A00-42DE-9A8F-8D373CE9FB40}">
      <dgm:prSet phldrT="[文本]"/>
      <dgm:spPr/>
      <dgm:t>
        <a:bodyPr/>
        <a:lstStyle/>
        <a:p>
          <a:r>
            <a:rPr lang="zh-CN" altLang="en-US" dirty="0" smtClean="0"/>
            <a:t>发送</a:t>
          </a:r>
          <a:r>
            <a:rPr lang="en-US" altLang="zh-CN" dirty="0" smtClean="0"/>
            <a:t>log</a:t>
          </a:r>
          <a:r>
            <a:rPr lang="zh-CN" altLang="en-US" dirty="0" smtClean="0"/>
            <a:t>到远程</a:t>
          </a:r>
          <a:endParaRPr lang="zh-CN" altLang="en-US" dirty="0"/>
        </a:p>
      </dgm:t>
    </dgm:pt>
    <dgm:pt modelId="{780A312D-9527-47DE-9F04-05CCC8219411}" type="parTrans" cxnId="{071BA9D3-8C79-4E68-BDB0-45C64F28FCE8}">
      <dgm:prSet/>
      <dgm:spPr/>
      <dgm:t>
        <a:bodyPr/>
        <a:lstStyle/>
        <a:p>
          <a:endParaRPr lang="zh-CN" altLang="en-US"/>
        </a:p>
      </dgm:t>
    </dgm:pt>
    <dgm:pt modelId="{8BFCF2BC-51B9-4376-81E5-288398A9C7EC}" type="sibTrans" cxnId="{071BA9D3-8C79-4E68-BDB0-45C64F28FCE8}">
      <dgm:prSet/>
      <dgm:spPr/>
      <dgm:t>
        <a:bodyPr/>
        <a:lstStyle/>
        <a:p>
          <a:endParaRPr lang="zh-CN" altLang="en-US"/>
        </a:p>
      </dgm:t>
    </dgm:pt>
    <dgm:pt modelId="{7825A941-5A15-44AB-A823-0E14FADAA423}">
      <dgm:prSet phldrT="[文本]"/>
      <dgm:spPr/>
      <dgm:t>
        <a:bodyPr/>
        <a:lstStyle/>
        <a:p>
          <a:r>
            <a:rPr lang="zh-CN" altLang="en-US" dirty="0" smtClean="0"/>
            <a:t>数据组件</a:t>
          </a:r>
          <a:endParaRPr lang="zh-CN" altLang="en-US" dirty="0"/>
        </a:p>
      </dgm:t>
    </dgm:pt>
    <dgm:pt modelId="{B9183CF4-327F-4B64-AC6A-ACB1BA133021}" type="parTrans" cxnId="{736ECC6F-0F65-4292-BB9E-686D5EC978CC}">
      <dgm:prSet/>
      <dgm:spPr/>
      <dgm:t>
        <a:bodyPr/>
        <a:lstStyle/>
        <a:p>
          <a:endParaRPr lang="zh-CN" altLang="en-US"/>
        </a:p>
      </dgm:t>
    </dgm:pt>
    <dgm:pt modelId="{8F2B89E5-20FE-46BA-BFE6-F119B4133E35}" type="sibTrans" cxnId="{736ECC6F-0F65-4292-BB9E-686D5EC978CC}">
      <dgm:prSet/>
      <dgm:spPr/>
      <dgm:t>
        <a:bodyPr/>
        <a:lstStyle/>
        <a:p>
          <a:endParaRPr lang="zh-CN" altLang="en-US"/>
        </a:p>
      </dgm:t>
    </dgm:pt>
    <dgm:pt modelId="{77CD8D4E-5B7A-4FC6-876D-85EB82063B5E}">
      <dgm:prSet phldrT="[文本]"/>
      <dgm:spPr/>
      <dgm:t>
        <a:bodyPr/>
        <a:lstStyle/>
        <a:p>
          <a:r>
            <a:rPr lang="zh-CN" altLang="en-US" dirty="0" smtClean="0"/>
            <a:t>配置表生成数据结构</a:t>
          </a:r>
          <a:endParaRPr lang="zh-CN" altLang="en-US" dirty="0"/>
        </a:p>
      </dgm:t>
    </dgm:pt>
    <dgm:pt modelId="{48016079-7214-4C27-81BA-65C075865598}" type="parTrans" cxnId="{378DF21A-7994-46E1-B974-E453168E6D2A}">
      <dgm:prSet/>
      <dgm:spPr/>
      <dgm:t>
        <a:bodyPr/>
        <a:lstStyle/>
        <a:p>
          <a:endParaRPr lang="zh-CN" altLang="en-US"/>
        </a:p>
      </dgm:t>
    </dgm:pt>
    <dgm:pt modelId="{E07A36D6-F2BB-44B6-AF9E-1CDC928D10D0}" type="sibTrans" cxnId="{378DF21A-7994-46E1-B974-E453168E6D2A}">
      <dgm:prSet/>
      <dgm:spPr/>
      <dgm:t>
        <a:bodyPr/>
        <a:lstStyle/>
        <a:p>
          <a:endParaRPr lang="zh-CN" altLang="en-US"/>
        </a:p>
      </dgm:t>
    </dgm:pt>
    <dgm:pt modelId="{E9FC8B49-EDEC-4453-9CE9-BEA605D1CCFE}">
      <dgm:prSet phldrT="[文本]"/>
      <dgm:spPr/>
      <dgm:t>
        <a:bodyPr/>
        <a:lstStyle/>
        <a:p>
          <a:r>
            <a:rPr lang="zh-CN" altLang="en-US" dirty="0" smtClean="0"/>
            <a:t>网络通信组件</a:t>
          </a:r>
          <a:endParaRPr lang="zh-CN" altLang="en-US" dirty="0"/>
        </a:p>
      </dgm:t>
    </dgm:pt>
    <dgm:pt modelId="{BA74B084-45BD-4CDC-BCDC-7D5204FAC67D}" type="parTrans" cxnId="{32385AA3-9523-45E5-B366-E7FB828EE22A}">
      <dgm:prSet/>
      <dgm:spPr/>
      <dgm:t>
        <a:bodyPr/>
        <a:lstStyle/>
        <a:p>
          <a:endParaRPr lang="zh-CN" altLang="en-US"/>
        </a:p>
      </dgm:t>
    </dgm:pt>
    <dgm:pt modelId="{3A0AA202-7785-4685-AAE9-5A49B1569B19}" type="sibTrans" cxnId="{32385AA3-9523-45E5-B366-E7FB828EE22A}">
      <dgm:prSet/>
      <dgm:spPr/>
      <dgm:t>
        <a:bodyPr/>
        <a:lstStyle/>
        <a:p>
          <a:endParaRPr lang="zh-CN" altLang="en-US"/>
        </a:p>
      </dgm:t>
    </dgm:pt>
    <dgm:pt modelId="{6A8B0E90-E7CC-4C3F-B107-9ED559F4D47D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Socket</a:t>
          </a:r>
          <a:r>
            <a:rPr lang="zh-CN" altLang="en-US" dirty="0" smtClean="0"/>
            <a:t>、</a:t>
          </a:r>
          <a:r>
            <a:rPr lang="en-US" altLang="zh-CN" dirty="0" err="1" smtClean="0"/>
            <a:t>Tcp</a:t>
          </a:r>
          <a:r>
            <a:rPr lang="zh-CN" altLang="en-US" dirty="0" smtClean="0"/>
            <a:t>、</a:t>
          </a:r>
          <a:r>
            <a:rPr lang="en-US" altLang="zh-CN" dirty="0" err="1" smtClean="0"/>
            <a:t>Udp</a:t>
          </a:r>
          <a:r>
            <a:rPr lang="zh-CN" altLang="en-US" dirty="0" smtClean="0"/>
            <a:t>等连接</a:t>
          </a:r>
          <a:endParaRPr lang="zh-CN" altLang="en-US" dirty="0"/>
        </a:p>
      </dgm:t>
    </dgm:pt>
    <dgm:pt modelId="{E7927AF3-097B-4585-B6A3-6BEA32B26AA5}" type="parTrans" cxnId="{14A846E0-ECDB-4C73-840B-1EAD9302673F}">
      <dgm:prSet/>
      <dgm:spPr/>
      <dgm:t>
        <a:bodyPr/>
        <a:lstStyle/>
        <a:p>
          <a:endParaRPr lang="zh-CN" altLang="en-US"/>
        </a:p>
      </dgm:t>
    </dgm:pt>
    <dgm:pt modelId="{5ACC5DE5-3D74-4F16-847B-3CEC4BF5CE81}" type="sibTrans" cxnId="{14A846E0-ECDB-4C73-840B-1EAD9302673F}">
      <dgm:prSet/>
      <dgm:spPr/>
      <dgm:t>
        <a:bodyPr/>
        <a:lstStyle/>
        <a:p>
          <a:endParaRPr lang="zh-CN" altLang="en-US"/>
        </a:p>
      </dgm:t>
    </dgm:pt>
    <dgm:pt modelId="{DF78FE90-DD48-4645-97CA-A7D0AFD4F063}">
      <dgm:prSet phldrT="[文本]"/>
      <dgm:spPr/>
      <dgm:t>
        <a:bodyPr/>
        <a:lstStyle/>
        <a:p>
          <a:r>
            <a:rPr lang="en-US" altLang="zh-CN" dirty="0" err="1" smtClean="0"/>
            <a:t>CrashReport</a:t>
          </a:r>
          <a:r>
            <a:rPr lang="zh-CN" altLang="en-US" dirty="0" smtClean="0"/>
            <a:t>组件</a:t>
          </a:r>
          <a:endParaRPr lang="zh-CN" altLang="en-US" dirty="0"/>
        </a:p>
      </dgm:t>
    </dgm:pt>
    <dgm:pt modelId="{286E599E-2079-41B6-A638-53802DE9DC79}" type="parTrans" cxnId="{3E5D472A-50EE-496B-ABAE-4B526161503C}">
      <dgm:prSet/>
      <dgm:spPr/>
      <dgm:t>
        <a:bodyPr/>
        <a:lstStyle/>
        <a:p>
          <a:endParaRPr lang="zh-CN" altLang="en-US"/>
        </a:p>
      </dgm:t>
    </dgm:pt>
    <dgm:pt modelId="{A0E3732B-875B-479D-A36A-8D8A7D2A0EE5}" type="sibTrans" cxnId="{3E5D472A-50EE-496B-ABAE-4B526161503C}">
      <dgm:prSet/>
      <dgm:spPr/>
      <dgm:t>
        <a:bodyPr/>
        <a:lstStyle/>
        <a:p>
          <a:endParaRPr lang="zh-CN" altLang="en-US"/>
        </a:p>
      </dgm:t>
    </dgm:pt>
    <dgm:pt modelId="{7BBB02F3-206F-4897-8E65-F08E440CF13E}">
      <dgm:prSet phldrT="[文本]"/>
      <dgm:spPr/>
      <dgm:t>
        <a:bodyPr/>
        <a:lstStyle/>
        <a:p>
          <a:r>
            <a:rPr lang="zh-CN" altLang="en-US" dirty="0" smtClean="0"/>
            <a:t>捕获闪退及卡死</a:t>
          </a:r>
          <a:endParaRPr lang="zh-CN" altLang="en-US" dirty="0"/>
        </a:p>
      </dgm:t>
    </dgm:pt>
    <dgm:pt modelId="{971C83C8-64D3-4699-8430-29FA2DFA7F0E}" type="parTrans" cxnId="{57C32A20-424A-45EE-8DDF-8A4D35AA203C}">
      <dgm:prSet/>
      <dgm:spPr/>
      <dgm:t>
        <a:bodyPr/>
        <a:lstStyle/>
        <a:p>
          <a:endParaRPr lang="zh-CN" altLang="en-US"/>
        </a:p>
      </dgm:t>
    </dgm:pt>
    <dgm:pt modelId="{911DE302-EB95-44F7-8E2F-3BA3F31D981B}" type="sibTrans" cxnId="{57C32A20-424A-45EE-8DDF-8A4D35AA203C}">
      <dgm:prSet/>
      <dgm:spPr/>
      <dgm:t>
        <a:bodyPr/>
        <a:lstStyle/>
        <a:p>
          <a:endParaRPr lang="zh-CN" altLang="en-US"/>
        </a:p>
      </dgm:t>
    </dgm:pt>
    <dgm:pt modelId="{F322B9DA-A949-40C9-9500-E685B44E0CF9}">
      <dgm:prSet phldrT="[文本]"/>
      <dgm:spPr/>
      <dgm:t>
        <a:bodyPr/>
        <a:lstStyle/>
        <a:p>
          <a:r>
            <a:rPr lang="zh-CN" altLang="en-US" dirty="0" smtClean="0"/>
            <a:t>真机</a:t>
          </a:r>
          <a:r>
            <a:rPr lang="en-US" altLang="zh-CN" dirty="0" smtClean="0"/>
            <a:t>log</a:t>
          </a:r>
          <a:r>
            <a:rPr lang="zh-CN" altLang="en-US" dirty="0" smtClean="0"/>
            <a:t>调试</a:t>
          </a:r>
          <a:endParaRPr lang="zh-CN" altLang="en-US" dirty="0"/>
        </a:p>
      </dgm:t>
    </dgm:pt>
    <dgm:pt modelId="{FDE6F0CD-51A4-4C9A-B179-205809C7DF01}" type="parTrans" cxnId="{9C825F5F-445C-461E-BBFF-8AFBC4A69328}">
      <dgm:prSet/>
      <dgm:spPr/>
      <dgm:t>
        <a:bodyPr/>
        <a:lstStyle/>
        <a:p>
          <a:endParaRPr lang="zh-CN" altLang="en-US"/>
        </a:p>
      </dgm:t>
    </dgm:pt>
    <dgm:pt modelId="{A33AF8E6-D2DE-4581-B59B-EE59333AE583}" type="sibTrans" cxnId="{9C825F5F-445C-461E-BBFF-8AFBC4A69328}">
      <dgm:prSet/>
      <dgm:spPr/>
      <dgm:t>
        <a:bodyPr/>
        <a:lstStyle/>
        <a:p>
          <a:endParaRPr lang="zh-CN" altLang="en-US"/>
        </a:p>
      </dgm:t>
    </dgm:pt>
    <dgm:pt modelId="{C908A3A4-080B-43EE-B2DA-D969EB93E472}">
      <dgm:prSet phldrT="[文本]"/>
      <dgm:spPr/>
      <dgm:t>
        <a:bodyPr/>
        <a:lstStyle/>
        <a:p>
          <a:r>
            <a:rPr lang="zh-CN" altLang="en-US" dirty="0" smtClean="0"/>
            <a:t>配置修改服务器连接</a:t>
          </a:r>
          <a:endParaRPr lang="zh-CN" altLang="en-US" dirty="0"/>
        </a:p>
      </dgm:t>
    </dgm:pt>
    <dgm:pt modelId="{F609D374-9B6C-40EA-9233-40F3352DF267}" type="parTrans" cxnId="{990F5306-A17C-40CB-8F27-BFDED9EC5AE9}">
      <dgm:prSet/>
      <dgm:spPr/>
      <dgm:t>
        <a:bodyPr/>
        <a:lstStyle/>
        <a:p>
          <a:endParaRPr lang="zh-CN" altLang="en-US"/>
        </a:p>
      </dgm:t>
    </dgm:pt>
    <dgm:pt modelId="{046772ED-A240-4BAE-BEC1-C7D13C988034}" type="sibTrans" cxnId="{990F5306-A17C-40CB-8F27-BFDED9EC5AE9}">
      <dgm:prSet/>
      <dgm:spPr/>
      <dgm:t>
        <a:bodyPr/>
        <a:lstStyle/>
        <a:p>
          <a:endParaRPr lang="zh-CN" altLang="en-US"/>
        </a:p>
      </dgm:t>
    </dgm:pt>
    <dgm:pt modelId="{4457580F-8DDE-4F1B-8624-D31C916863C4}">
      <dgm:prSet phldrT="[文本]"/>
      <dgm:spPr/>
      <dgm:t>
        <a:bodyPr/>
        <a:lstStyle/>
        <a:p>
          <a:endParaRPr lang="zh-CN" altLang="en-US" dirty="0"/>
        </a:p>
      </dgm:t>
    </dgm:pt>
    <dgm:pt modelId="{CECE20DD-4541-4FA8-8C45-85369E2A10A4}" type="parTrans" cxnId="{C82D55BD-5FF1-4CD7-AF73-1BC862F9215E}">
      <dgm:prSet/>
      <dgm:spPr/>
      <dgm:t>
        <a:bodyPr/>
        <a:lstStyle/>
        <a:p>
          <a:endParaRPr lang="zh-CN" altLang="en-US"/>
        </a:p>
      </dgm:t>
    </dgm:pt>
    <dgm:pt modelId="{632DA3FB-8EB9-4A2D-BD46-FE220BE11859}" type="sibTrans" cxnId="{C82D55BD-5FF1-4CD7-AF73-1BC862F9215E}">
      <dgm:prSet/>
      <dgm:spPr/>
      <dgm:t>
        <a:bodyPr/>
        <a:lstStyle/>
        <a:p>
          <a:endParaRPr lang="zh-CN" altLang="en-US"/>
        </a:p>
      </dgm:t>
    </dgm:pt>
    <dgm:pt modelId="{5C483EAD-7BEA-4F96-BD25-5CD15292BEBD}">
      <dgm:prSet phldrT="[文本]"/>
      <dgm:spPr/>
      <dgm:t>
        <a:bodyPr/>
        <a:lstStyle/>
        <a:p>
          <a:r>
            <a:rPr lang="zh-CN" altLang="en-US" dirty="0" smtClean="0"/>
            <a:t>查增删数据操作</a:t>
          </a:r>
          <a:endParaRPr lang="zh-CN" altLang="en-US" dirty="0"/>
        </a:p>
      </dgm:t>
    </dgm:pt>
    <dgm:pt modelId="{4C9CA3C1-3F35-4408-A545-7A50C7A70374}" type="parTrans" cxnId="{BE929589-7BFB-4D1A-9ADF-D2EEA65F8272}">
      <dgm:prSet/>
      <dgm:spPr/>
      <dgm:t>
        <a:bodyPr/>
        <a:lstStyle/>
        <a:p>
          <a:endParaRPr lang="zh-CN" altLang="en-US"/>
        </a:p>
      </dgm:t>
    </dgm:pt>
    <dgm:pt modelId="{099B9601-DA02-4021-B725-36CB31DA291C}" type="sibTrans" cxnId="{BE929589-7BFB-4D1A-9ADF-D2EEA65F8272}">
      <dgm:prSet/>
      <dgm:spPr/>
      <dgm:t>
        <a:bodyPr/>
        <a:lstStyle/>
        <a:p>
          <a:endParaRPr lang="zh-CN" altLang="en-US"/>
        </a:p>
      </dgm:t>
    </dgm:pt>
    <dgm:pt modelId="{267B5AEC-BF88-41D0-BBAB-E68DBAD7A3E1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md</a:t>
          </a:r>
          <a:r>
            <a:rPr lang="zh-CN" altLang="en-US" dirty="0" smtClean="0"/>
            <a:t>格式转换数据</a:t>
          </a:r>
          <a:endParaRPr lang="zh-CN" altLang="en-US" dirty="0"/>
        </a:p>
      </dgm:t>
    </dgm:pt>
    <dgm:pt modelId="{AC50B27D-BB7C-48FB-833F-919F9143B52F}" type="parTrans" cxnId="{BF2650FC-22B2-4868-BC6B-F41175644C51}">
      <dgm:prSet/>
      <dgm:spPr/>
      <dgm:t>
        <a:bodyPr/>
        <a:lstStyle/>
        <a:p>
          <a:endParaRPr lang="zh-CN" altLang="en-US"/>
        </a:p>
      </dgm:t>
    </dgm:pt>
    <dgm:pt modelId="{E4183FE5-F415-4F65-B341-2C91944D4CB9}" type="sibTrans" cxnId="{BF2650FC-22B2-4868-BC6B-F41175644C51}">
      <dgm:prSet/>
      <dgm:spPr/>
      <dgm:t>
        <a:bodyPr/>
        <a:lstStyle/>
        <a:p>
          <a:endParaRPr lang="zh-CN" altLang="en-US"/>
        </a:p>
      </dgm:t>
    </dgm:pt>
    <dgm:pt modelId="{90C21A24-B30A-4C92-AABF-3CB0D759C88C}">
      <dgm:prSet phldrT="[文本]"/>
      <dgm:spPr/>
      <dgm:t>
        <a:bodyPr/>
        <a:lstStyle/>
        <a:p>
          <a:r>
            <a:rPr lang="zh-CN" altLang="en-US" dirty="0" smtClean="0"/>
            <a:t>支持记录异常</a:t>
          </a:r>
          <a:r>
            <a:rPr lang="en-US" altLang="zh-CN" dirty="0" smtClean="0"/>
            <a:t>Log</a:t>
          </a:r>
          <a:endParaRPr lang="zh-CN" altLang="en-US" dirty="0"/>
        </a:p>
      </dgm:t>
    </dgm:pt>
    <dgm:pt modelId="{9209BCE0-048E-462D-BB9E-EAD5336DE539}" type="parTrans" cxnId="{02EE4A69-CFE5-4BEC-9B45-031E647C3F61}">
      <dgm:prSet/>
      <dgm:spPr/>
      <dgm:t>
        <a:bodyPr/>
        <a:lstStyle/>
        <a:p>
          <a:endParaRPr lang="zh-CN" altLang="en-US"/>
        </a:p>
      </dgm:t>
    </dgm:pt>
    <dgm:pt modelId="{0AD63882-E4FB-4573-9CB7-FD7658A8A457}" type="sibTrans" cxnId="{02EE4A69-CFE5-4BEC-9B45-031E647C3F61}">
      <dgm:prSet/>
      <dgm:spPr/>
      <dgm:t>
        <a:bodyPr/>
        <a:lstStyle/>
        <a:p>
          <a:endParaRPr lang="zh-CN" altLang="en-US"/>
        </a:p>
      </dgm:t>
    </dgm:pt>
    <dgm:pt modelId="{17384B9E-E54A-4CA6-B522-A3830A070F8B}">
      <dgm:prSet phldrT="[文本]"/>
      <dgm:spPr/>
      <dgm:t>
        <a:bodyPr/>
        <a:lstStyle/>
        <a:p>
          <a:r>
            <a:rPr lang="zh-CN" altLang="en-US" dirty="0" smtClean="0"/>
            <a:t>支持上传</a:t>
          </a:r>
          <a:r>
            <a:rPr lang="en-US" altLang="zh-CN" dirty="0" smtClean="0"/>
            <a:t>Log</a:t>
          </a:r>
          <a:r>
            <a:rPr lang="zh-CN" altLang="en-US" dirty="0" smtClean="0"/>
            <a:t>至服务器</a:t>
          </a:r>
          <a:endParaRPr lang="zh-CN" altLang="en-US" dirty="0"/>
        </a:p>
      </dgm:t>
    </dgm:pt>
    <dgm:pt modelId="{45B8AC52-DC1C-4A2F-B384-E5036EBAD84F}" type="parTrans" cxnId="{F61C4FDA-7422-47EC-9564-075ADA019D3F}">
      <dgm:prSet/>
      <dgm:spPr/>
      <dgm:t>
        <a:bodyPr/>
        <a:lstStyle/>
        <a:p>
          <a:endParaRPr lang="zh-CN" altLang="en-US"/>
        </a:p>
      </dgm:t>
    </dgm:pt>
    <dgm:pt modelId="{1E08E7F7-F6DC-433F-8EF4-977351C4A1DA}" type="sibTrans" cxnId="{F61C4FDA-7422-47EC-9564-075ADA019D3F}">
      <dgm:prSet/>
      <dgm:spPr/>
      <dgm:t>
        <a:bodyPr/>
        <a:lstStyle/>
        <a:p>
          <a:endParaRPr lang="zh-CN" altLang="en-US"/>
        </a:p>
      </dgm:t>
    </dgm:pt>
    <dgm:pt modelId="{66EEBD88-B4DD-4562-A7FD-2557A0BBA0C2}">
      <dgm:prSet phldrT="[文本]"/>
      <dgm:spPr/>
      <dgm:t>
        <a:bodyPr/>
        <a:lstStyle/>
        <a:p>
          <a:endParaRPr lang="zh-CN" altLang="en-US" dirty="0"/>
        </a:p>
      </dgm:t>
    </dgm:pt>
    <dgm:pt modelId="{AA26AAA1-7D03-40FA-A168-DF784C5A0813}" type="parTrans" cxnId="{600882F2-78B9-446E-A7DA-8888ABBC48F9}">
      <dgm:prSet/>
      <dgm:spPr/>
      <dgm:t>
        <a:bodyPr/>
        <a:lstStyle/>
        <a:p>
          <a:endParaRPr lang="zh-CN" altLang="en-US"/>
        </a:p>
      </dgm:t>
    </dgm:pt>
    <dgm:pt modelId="{465AAF7A-0C1F-40CF-948E-DED6EA8D6A5C}" type="sibTrans" cxnId="{600882F2-78B9-446E-A7DA-8888ABBC48F9}">
      <dgm:prSet/>
      <dgm:spPr/>
      <dgm:t>
        <a:bodyPr/>
        <a:lstStyle/>
        <a:p>
          <a:endParaRPr lang="zh-CN" altLang="en-US"/>
        </a:p>
      </dgm:t>
    </dgm:pt>
    <dgm:pt modelId="{0B950030-116D-4B97-8634-216CD7CA1A46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Http</a:t>
          </a:r>
          <a:r>
            <a:rPr lang="zh-CN" altLang="en-US" dirty="0" smtClean="0"/>
            <a:t>网络访问</a:t>
          </a:r>
          <a:endParaRPr lang="zh-CN" altLang="en-US" dirty="0"/>
        </a:p>
      </dgm:t>
    </dgm:pt>
    <dgm:pt modelId="{4C87D7F1-8566-470E-9127-6328FEBCB01A}" type="parTrans" cxnId="{679F38DC-1877-4550-9BB0-E4F5858FD3E8}">
      <dgm:prSet/>
      <dgm:spPr/>
      <dgm:t>
        <a:bodyPr/>
        <a:lstStyle/>
        <a:p>
          <a:endParaRPr lang="zh-CN" altLang="en-US"/>
        </a:p>
      </dgm:t>
    </dgm:pt>
    <dgm:pt modelId="{E4B19794-84EC-49BF-A7E3-07FB81BAA2DE}" type="sibTrans" cxnId="{679F38DC-1877-4550-9BB0-E4F5858FD3E8}">
      <dgm:prSet/>
      <dgm:spPr/>
      <dgm:t>
        <a:bodyPr/>
        <a:lstStyle/>
        <a:p>
          <a:endParaRPr lang="zh-CN" altLang="en-US"/>
        </a:p>
      </dgm:t>
    </dgm:pt>
    <dgm:pt modelId="{62415470-CC2E-47EC-B8B3-6AAF87DA9DA8}">
      <dgm:prSet phldrT="[文本]"/>
      <dgm:spPr/>
      <dgm:t>
        <a:bodyPr/>
        <a:lstStyle/>
        <a:p>
          <a:r>
            <a:rPr lang="zh-CN" altLang="en-US" dirty="0" smtClean="0"/>
            <a:t>支持队列式发送</a:t>
          </a:r>
          <a:endParaRPr lang="zh-CN" altLang="en-US" dirty="0"/>
        </a:p>
      </dgm:t>
    </dgm:pt>
    <dgm:pt modelId="{21FA31C6-5001-4608-8B21-2F569FD9B126}" type="parTrans" cxnId="{36224071-616C-42BD-A2CE-7722E3CF98BF}">
      <dgm:prSet/>
      <dgm:spPr/>
      <dgm:t>
        <a:bodyPr/>
        <a:lstStyle/>
        <a:p>
          <a:endParaRPr lang="zh-CN" altLang="en-US"/>
        </a:p>
      </dgm:t>
    </dgm:pt>
    <dgm:pt modelId="{9553EF37-40CB-4B8B-B469-7B75736858A5}" type="sibTrans" cxnId="{36224071-616C-42BD-A2CE-7722E3CF98BF}">
      <dgm:prSet/>
      <dgm:spPr/>
      <dgm:t>
        <a:bodyPr/>
        <a:lstStyle/>
        <a:p>
          <a:endParaRPr lang="zh-CN" altLang="en-US"/>
        </a:p>
      </dgm:t>
    </dgm:pt>
    <dgm:pt modelId="{42BE453B-8EEE-4315-9724-C2DA6E66F5C3}">
      <dgm:prSet phldrT="[文本]"/>
      <dgm:spPr/>
      <dgm:t>
        <a:bodyPr/>
        <a:lstStyle/>
        <a:p>
          <a:r>
            <a:rPr lang="zh-CN" altLang="en-US" dirty="0" smtClean="0"/>
            <a:t>支持重发、超时等</a:t>
          </a:r>
          <a:endParaRPr lang="zh-CN" altLang="en-US" dirty="0"/>
        </a:p>
      </dgm:t>
    </dgm:pt>
    <dgm:pt modelId="{F8A8C8DD-3D62-4B95-B0A5-D0E09C8A39BD}" type="parTrans" cxnId="{416A5C07-D849-4229-9855-D16934EFA7CA}">
      <dgm:prSet/>
      <dgm:spPr/>
      <dgm:t>
        <a:bodyPr/>
        <a:lstStyle/>
        <a:p>
          <a:endParaRPr lang="zh-CN" altLang="en-US"/>
        </a:p>
      </dgm:t>
    </dgm:pt>
    <dgm:pt modelId="{769A5976-8040-45A0-8431-DAF75B0CA01B}" type="sibTrans" cxnId="{416A5C07-D849-4229-9855-D16934EFA7CA}">
      <dgm:prSet/>
      <dgm:spPr/>
      <dgm:t>
        <a:bodyPr/>
        <a:lstStyle/>
        <a:p>
          <a:endParaRPr lang="zh-CN" altLang="en-US"/>
        </a:p>
      </dgm:t>
    </dgm:pt>
    <dgm:pt modelId="{BAFD1D9F-02FF-4C86-ADB8-980AC7896F7D}" type="pres">
      <dgm:prSet presAssocID="{ADE9CE61-B230-4CD9-9EF7-8A86646E10B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5E3586-F957-4917-8D17-493A4B3C88E7}" type="pres">
      <dgm:prSet presAssocID="{ADE9CE61-B230-4CD9-9EF7-8A86646E10BD}" presName="axisShape" presStyleLbl="bgShp" presStyleIdx="0" presStyleCnt="1"/>
      <dgm:spPr/>
    </dgm:pt>
    <dgm:pt modelId="{775EE167-D708-44C9-8D42-8EFDF3DC4B28}" type="pres">
      <dgm:prSet presAssocID="{ADE9CE61-B230-4CD9-9EF7-8A86646E10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64F0F9-B681-43E8-AB72-A9343C25625C}" type="pres">
      <dgm:prSet presAssocID="{ADE9CE61-B230-4CD9-9EF7-8A86646E10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FCF26C-4B83-4B9A-B893-8E8B9E1F6D63}" type="pres">
      <dgm:prSet presAssocID="{ADE9CE61-B230-4CD9-9EF7-8A86646E10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D1E7AE-B5EB-443A-B866-1C2A8AB78469}" type="pres">
      <dgm:prSet presAssocID="{ADE9CE61-B230-4CD9-9EF7-8A86646E10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385AA3-9523-45E5-B366-E7FB828EE22A}" srcId="{ADE9CE61-B230-4CD9-9EF7-8A86646E10BD}" destId="{E9FC8B49-EDEC-4453-9CE9-BEA605D1CCFE}" srcOrd="2" destOrd="0" parTransId="{BA74B084-45BD-4CDC-BCDC-7D5204FAC67D}" sibTransId="{3A0AA202-7785-4685-AAE9-5A49B1569B19}"/>
    <dgm:cxn modelId="{F61C4FDA-7422-47EC-9564-075ADA019D3F}" srcId="{DF78FE90-DD48-4645-97CA-A7D0AFD4F063}" destId="{17384B9E-E54A-4CA6-B522-A3830A070F8B}" srcOrd="2" destOrd="0" parTransId="{45B8AC52-DC1C-4A2F-B384-E5036EBAD84F}" sibTransId="{1E08E7F7-F6DC-433F-8EF4-977351C4A1DA}"/>
    <dgm:cxn modelId="{E78FB228-2CC2-4BEF-8FD3-EC56EF92127D}" type="presOf" srcId="{0B950030-116D-4B97-8634-216CD7CA1A46}" destId="{B5FCF26C-4B83-4B9A-B893-8E8B9E1F6D63}" srcOrd="0" destOrd="2" presId="urn:microsoft.com/office/officeart/2005/8/layout/matrix2"/>
    <dgm:cxn modelId="{259FC089-E4B8-4590-9635-DCBAC636CB33}" type="presOf" srcId="{66EEBD88-B4DD-4562-A7FD-2557A0BBA0C2}" destId="{B5FCF26C-4B83-4B9A-B893-8E8B9E1F6D63}" srcOrd="0" destOrd="5" presId="urn:microsoft.com/office/officeart/2005/8/layout/matrix2"/>
    <dgm:cxn modelId="{39CBE8F9-2D4C-4735-9BEE-8A73FF846FD9}" type="presOf" srcId="{E326D60B-8074-434A-9EBE-FCBDDC247077}" destId="{775EE167-D708-44C9-8D42-8EFDF3DC4B28}" srcOrd="0" destOrd="0" presId="urn:microsoft.com/office/officeart/2005/8/layout/matrix2"/>
    <dgm:cxn modelId="{3E5D472A-50EE-496B-ABAE-4B526161503C}" srcId="{ADE9CE61-B230-4CD9-9EF7-8A86646E10BD}" destId="{DF78FE90-DD48-4645-97CA-A7D0AFD4F063}" srcOrd="3" destOrd="0" parTransId="{286E599E-2079-41B6-A638-53802DE9DC79}" sibTransId="{A0E3732B-875B-479D-A36A-8D8A7D2A0EE5}"/>
    <dgm:cxn modelId="{071BA9D3-8C79-4E68-BDB0-45C64F28FCE8}" srcId="{E326D60B-8074-434A-9EBE-FCBDDC247077}" destId="{C44ED838-4A00-42DE-9A8F-8D373CE9FB40}" srcOrd="0" destOrd="0" parTransId="{780A312D-9527-47DE-9F04-05CCC8219411}" sibTransId="{8BFCF2BC-51B9-4376-81E5-288398A9C7EC}"/>
    <dgm:cxn modelId="{1598FCD4-CA16-4D85-A123-06670786301D}" type="presOf" srcId="{7825A941-5A15-44AB-A823-0E14FADAA423}" destId="{3F64F0F9-B681-43E8-AB72-A9343C25625C}" srcOrd="0" destOrd="0" presId="urn:microsoft.com/office/officeart/2005/8/layout/matrix2"/>
    <dgm:cxn modelId="{57C32A20-424A-45EE-8DDF-8A4D35AA203C}" srcId="{DF78FE90-DD48-4645-97CA-A7D0AFD4F063}" destId="{7BBB02F3-206F-4897-8E65-F08E440CF13E}" srcOrd="0" destOrd="0" parTransId="{971C83C8-64D3-4699-8430-29FA2DFA7F0E}" sibTransId="{911DE302-EB95-44F7-8E2F-3BA3F31D981B}"/>
    <dgm:cxn modelId="{4422DDF8-D4D7-40D0-A23F-59C291092BF5}" type="presOf" srcId="{C908A3A4-080B-43EE-B2DA-D969EB93E472}" destId="{775EE167-D708-44C9-8D42-8EFDF3DC4B28}" srcOrd="0" destOrd="3" presId="urn:microsoft.com/office/officeart/2005/8/layout/matrix2"/>
    <dgm:cxn modelId="{8113207F-80B7-4854-945F-D1F93AFD3F9D}" srcId="{ADE9CE61-B230-4CD9-9EF7-8A86646E10BD}" destId="{E326D60B-8074-434A-9EBE-FCBDDC247077}" srcOrd="0" destOrd="0" parTransId="{B00B328A-DDE9-427D-9C5A-25A417A1C285}" sibTransId="{0ABA04E8-D092-4FC2-87F6-F4373488D443}"/>
    <dgm:cxn modelId="{A33A9D2F-6226-4289-A9A3-699D3E48B828}" type="presOf" srcId="{E9FC8B49-EDEC-4453-9CE9-BEA605D1CCFE}" destId="{B5FCF26C-4B83-4B9A-B893-8E8B9E1F6D63}" srcOrd="0" destOrd="0" presId="urn:microsoft.com/office/officeart/2005/8/layout/matrix2"/>
    <dgm:cxn modelId="{68971F11-ADCD-42D5-A839-B28F4DDA4B46}" type="presOf" srcId="{267B5AEC-BF88-41D0-BBAB-E68DBAD7A3E1}" destId="{3F64F0F9-B681-43E8-AB72-A9343C25625C}" srcOrd="0" destOrd="3" presId="urn:microsoft.com/office/officeart/2005/8/layout/matrix2"/>
    <dgm:cxn modelId="{8C48BC94-FC6A-440A-8548-F8D5EA53418D}" type="presOf" srcId="{77CD8D4E-5B7A-4FC6-876D-85EB82063B5E}" destId="{3F64F0F9-B681-43E8-AB72-A9343C25625C}" srcOrd="0" destOrd="1" presId="urn:microsoft.com/office/officeart/2005/8/layout/matrix2"/>
    <dgm:cxn modelId="{B2D2A8A6-F4D4-4600-8C1B-9C6CEDEFC13C}" type="presOf" srcId="{6A8B0E90-E7CC-4C3F-B107-9ED559F4D47D}" destId="{B5FCF26C-4B83-4B9A-B893-8E8B9E1F6D63}" srcOrd="0" destOrd="1" presId="urn:microsoft.com/office/officeart/2005/8/layout/matrix2"/>
    <dgm:cxn modelId="{416A5C07-D849-4229-9855-D16934EFA7CA}" srcId="{E9FC8B49-EDEC-4453-9CE9-BEA605D1CCFE}" destId="{42BE453B-8EEE-4315-9724-C2DA6E66F5C3}" srcOrd="3" destOrd="0" parTransId="{F8A8C8DD-3D62-4B95-B0A5-D0E09C8A39BD}" sibTransId="{769A5976-8040-45A0-8431-DAF75B0CA01B}"/>
    <dgm:cxn modelId="{FDC08B65-CBE1-4405-817E-4BB791328624}" type="presOf" srcId="{7BBB02F3-206F-4897-8E65-F08E440CF13E}" destId="{27D1E7AE-B5EB-443A-B866-1C2A8AB78469}" srcOrd="0" destOrd="1" presId="urn:microsoft.com/office/officeart/2005/8/layout/matrix2"/>
    <dgm:cxn modelId="{C82D55BD-5FF1-4CD7-AF73-1BC862F9215E}" srcId="{E326D60B-8074-434A-9EBE-FCBDDC247077}" destId="{4457580F-8DDE-4F1B-8624-D31C916863C4}" srcOrd="3" destOrd="0" parTransId="{CECE20DD-4541-4FA8-8C45-85369E2A10A4}" sibTransId="{632DA3FB-8EB9-4A2D-BD46-FE220BE11859}"/>
    <dgm:cxn modelId="{AB9891FC-12BB-4C46-8CCD-88AE0A9DC30B}" type="presOf" srcId="{F322B9DA-A949-40C9-9500-E685B44E0CF9}" destId="{775EE167-D708-44C9-8D42-8EFDF3DC4B28}" srcOrd="0" destOrd="2" presId="urn:microsoft.com/office/officeart/2005/8/layout/matrix2"/>
    <dgm:cxn modelId="{8610E079-A61E-44CB-98D1-91870A9351F0}" type="presOf" srcId="{5C483EAD-7BEA-4F96-BD25-5CD15292BEBD}" destId="{3F64F0F9-B681-43E8-AB72-A9343C25625C}" srcOrd="0" destOrd="2" presId="urn:microsoft.com/office/officeart/2005/8/layout/matrix2"/>
    <dgm:cxn modelId="{BE929589-7BFB-4D1A-9ADF-D2EEA65F8272}" srcId="{7825A941-5A15-44AB-A823-0E14FADAA423}" destId="{5C483EAD-7BEA-4F96-BD25-5CD15292BEBD}" srcOrd="1" destOrd="0" parTransId="{4C9CA3C1-3F35-4408-A545-7A50C7A70374}" sibTransId="{099B9601-DA02-4021-B725-36CB31DA291C}"/>
    <dgm:cxn modelId="{BF2650FC-22B2-4868-BC6B-F41175644C51}" srcId="{7825A941-5A15-44AB-A823-0E14FADAA423}" destId="{267B5AEC-BF88-41D0-BBAB-E68DBAD7A3E1}" srcOrd="2" destOrd="0" parTransId="{AC50B27D-BB7C-48FB-833F-919F9143B52F}" sibTransId="{E4183FE5-F415-4F65-B341-2C91944D4CB9}"/>
    <dgm:cxn modelId="{EBD64D92-DE61-4D28-8A36-9B254F55D0CE}" type="presOf" srcId="{42BE453B-8EEE-4315-9724-C2DA6E66F5C3}" destId="{B5FCF26C-4B83-4B9A-B893-8E8B9E1F6D63}" srcOrd="0" destOrd="4" presId="urn:microsoft.com/office/officeart/2005/8/layout/matrix2"/>
    <dgm:cxn modelId="{736ECC6F-0F65-4292-BB9E-686D5EC978CC}" srcId="{ADE9CE61-B230-4CD9-9EF7-8A86646E10BD}" destId="{7825A941-5A15-44AB-A823-0E14FADAA423}" srcOrd="1" destOrd="0" parTransId="{B9183CF4-327F-4B64-AC6A-ACB1BA133021}" sibTransId="{8F2B89E5-20FE-46BA-BFE6-F119B4133E35}"/>
    <dgm:cxn modelId="{46D161D5-5270-4823-8B31-407E9987C500}" type="presOf" srcId="{90C21A24-B30A-4C92-AABF-3CB0D759C88C}" destId="{27D1E7AE-B5EB-443A-B866-1C2A8AB78469}" srcOrd="0" destOrd="2" presId="urn:microsoft.com/office/officeart/2005/8/layout/matrix2"/>
    <dgm:cxn modelId="{AA80C861-E50C-4C77-82E5-902A9FA4B95E}" type="presOf" srcId="{62415470-CC2E-47EC-B8B3-6AAF87DA9DA8}" destId="{B5FCF26C-4B83-4B9A-B893-8E8B9E1F6D63}" srcOrd="0" destOrd="3" presId="urn:microsoft.com/office/officeart/2005/8/layout/matrix2"/>
    <dgm:cxn modelId="{E949A5F3-2E61-4EEA-9B5B-5C5CC5035588}" type="presOf" srcId="{17384B9E-E54A-4CA6-B522-A3830A070F8B}" destId="{27D1E7AE-B5EB-443A-B866-1C2A8AB78469}" srcOrd="0" destOrd="3" presId="urn:microsoft.com/office/officeart/2005/8/layout/matrix2"/>
    <dgm:cxn modelId="{9C825F5F-445C-461E-BBFF-8AFBC4A69328}" srcId="{E326D60B-8074-434A-9EBE-FCBDDC247077}" destId="{F322B9DA-A949-40C9-9500-E685B44E0CF9}" srcOrd="1" destOrd="0" parTransId="{FDE6F0CD-51A4-4C9A-B179-205809C7DF01}" sibTransId="{A33AF8E6-D2DE-4581-B59B-EE59333AE583}"/>
    <dgm:cxn modelId="{96E4A5C1-3832-4E9A-8021-78908FD4665F}" type="presOf" srcId="{4457580F-8DDE-4F1B-8624-D31C916863C4}" destId="{775EE167-D708-44C9-8D42-8EFDF3DC4B28}" srcOrd="0" destOrd="4" presId="urn:microsoft.com/office/officeart/2005/8/layout/matrix2"/>
    <dgm:cxn modelId="{378DF21A-7994-46E1-B974-E453168E6D2A}" srcId="{7825A941-5A15-44AB-A823-0E14FADAA423}" destId="{77CD8D4E-5B7A-4FC6-876D-85EB82063B5E}" srcOrd="0" destOrd="0" parTransId="{48016079-7214-4C27-81BA-65C075865598}" sibTransId="{E07A36D6-F2BB-44B6-AF9E-1CDC928D10D0}"/>
    <dgm:cxn modelId="{89F26DBE-33AD-4096-8DC5-727413644423}" type="presOf" srcId="{C44ED838-4A00-42DE-9A8F-8D373CE9FB40}" destId="{775EE167-D708-44C9-8D42-8EFDF3DC4B28}" srcOrd="0" destOrd="1" presId="urn:microsoft.com/office/officeart/2005/8/layout/matrix2"/>
    <dgm:cxn modelId="{679F38DC-1877-4550-9BB0-E4F5858FD3E8}" srcId="{E9FC8B49-EDEC-4453-9CE9-BEA605D1CCFE}" destId="{0B950030-116D-4B97-8634-216CD7CA1A46}" srcOrd="1" destOrd="0" parTransId="{4C87D7F1-8566-470E-9127-6328FEBCB01A}" sibTransId="{E4B19794-84EC-49BF-A7E3-07FB81BAA2DE}"/>
    <dgm:cxn modelId="{600882F2-78B9-446E-A7DA-8888ABBC48F9}" srcId="{E9FC8B49-EDEC-4453-9CE9-BEA605D1CCFE}" destId="{66EEBD88-B4DD-4562-A7FD-2557A0BBA0C2}" srcOrd="4" destOrd="0" parTransId="{AA26AAA1-7D03-40FA-A168-DF784C5A0813}" sibTransId="{465AAF7A-0C1F-40CF-948E-DED6EA8D6A5C}"/>
    <dgm:cxn modelId="{36224071-616C-42BD-A2CE-7722E3CF98BF}" srcId="{E9FC8B49-EDEC-4453-9CE9-BEA605D1CCFE}" destId="{62415470-CC2E-47EC-B8B3-6AAF87DA9DA8}" srcOrd="2" destOrd="0" parTransId="{21FA31C6-5001-4608-8B21-2F569FD9B126}" sibTransId="{9553EF37-40CB-4B8B-B469-7B75736858A5}"/>
    <dgm:cxn modelId="{E4864A9E-1FAF-4446-8CD8-5050B7E8C201}" type="presOf" srcId="{ADE9CE61-B230-4CD9-9EF7-8A86646E10BD}" destId="{BAFD1D9F-02FF-4C86-ADB8-980AC7896F7D}" srcOrd="0" destOrd="0" presId="urn:microsoft.com/office/officeart/2005/8/layout/matrix2"/>
    <dgm:cxn modelId="{990F5306-A17C-40CB-8F27-BFDED9EC5AE9}" srcId="{E326D60B-8074-434A-9EBE-FCBDDC247077}" destId="{C908A3A4-080B-43EE-B2DA-D969EB93E472}" srcOrd="2" destOrd="0" parTransId="{F609D374-9B6C-40EA-9233-40F3352DF267}" sibTransId="{046772ED-A240-4BAE-BEC1-C7D13C988034}"/>
    <dgm:cxn modelId="{EED0AE1B-FC7F-4949-B5FA-3A9B62E4DA29}" type="presOf" srcId="{DF78FE90-DD48-4645-97CA-A7D0AFD4F063}" destId="{27D1E7AE-B5EB-443A-B866-1C2A8AB78469}" srcOrd="0" destOrd="0" presId="urn:microsoft.com/office/officeart/2005/8/layout/matrix2"/>
    <dgm:cxn modelId="{02EE4A69-CFE5-4BEC-9B45-031E647C3F61}" srcId="{DF78FE90-DD48-4645-97CA-A7D0AFD4F063}" destId="{90C21A24-B30A-4C92-AABF-3CB0D759C88C}" srcOrd="1" destOrd="0" parTransId="{9209BCE0-048E-462D-BB9E-EAD5336DE539}" sibTransId="{0AD63882-E4FB-4573-9CB7-FD7658A8A457}"/>
    <dgm:cxn modelId="{14A846E0-ECDB-4C73-840B-1EAD9302673F}" srcId="{E9FC8B49-EDEC-4453-9CE9-BEA605D1CCFE}" destId="{6A8B0E90-E7CC-4C3F-B107-9ED559F4D47D}" srcOrd="0" destOrd="0" parTransId="{E7927AF3-097B-4585-B6A3-6BEA32B26AA5}" sibTransId="{5ACC5DE5-3D74-4F16-847B-3CEC4BF5CE81}"/>
    <dgm:cxn modelId="{5ACDC041-F7CB-4269-941A-D1A56C043E32}" type="presParOf" srcId="{BAFD1D9F-02FF-4C86-ADB8-980AC7896F7D}" destId="{4F5E3586-F957-4917-8D17-493A4B3C88E7}" srcOrd="0" destOrd="0" presId="urn:microsoft.com/office/officeart/2005/8/layout/matrix2"/>
    <dgm:cxn modelId="{D971ADA4-A4B5-40DB-A361-7B292F0DE1E8}" type="presParOf" srcId="{BAFD1D9F-02FF-4C86-ADB8-980AC7896F7D}" destId="{775EE167-D708-44C9-8D42-8EFDF3DC4B28}" srcOrd="1" destOrd="0" presId="urn:microsoft.com/office/officeart/2005/8/layout/matrix2"/>
    <dgm:cxn modelId="{81C046FD-C32C-407E-B86B-D28CA81BFEEE}" type="presParOf" srcId="{BAFD1D9F-02FF-4C86-ADB8-980AC7896F7D}" destId="{3F64F0F9-B681-43E8-AB72-A9343C25625C}" srcOrd="2" destOrd="0" presId="urn:microsoft.com/office/officeart/2005/8/layout/matrix2"/>
    <dgm:cxn modelId="{02D65D32-13DF-4936-BF66-0ADD6CD45677}" type="presParOf" srcId="{BAFD1D9F-02FF-4C86-ADB8-980AC7896F7D}" destId="{B5FCF26C-4B83-4B9A-B893-8E8B9E1F6D63}" srcOrd="3" destOrd="0" presId="urn:microsoft.com/office/officeart/2005/8/layout/matrix2"/>
    <dgm:cxn modelId="{17C5AA00-AFE4-4A5D-B630-6495D4ADE767}" type="presParOf" srcId="{BAFD1D9F-02FF-4C86-ADB8-980AC7896F7D}" destId="{27D1E7AE-B5EB-443A-B866-1C2A8AB7846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3E352A-3B5D-42F1-BCD6-39CD1479FB6C}" type="doc">
      <dgm:prSet loTypeId="urn:microsoft.com/office/officeart/2005/8/layout/gear1" loCatId="process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B036EADA-382F-4B59-9F91-B2F7BD0C913D}">
      <dgm:prSet phldrT="[文本]"/>
      <dgm:spPr/>
      <dgm:t>
        <a:bodyPr/>
        <a:lstStyle/>
        <a:p>
          <a:r>
            <a:rPr lang="zh-CN" altLang="en-US" dirty="0" smtClean="0"/>
            <a:t>整理及优化工作室反馈建议</a:t>
          </a:r>
          <a:endParaRPr lang="zh-CN" altLang="en-US" dirty="0"/>
        </a:p>
      </dgm:t>
    </dgm:pt>
    <dgm:pt modelId="{1FC554B1-BDAA-4440-9032-459FC86D7D20}" type="parTrans" cxnId="{34A743D8-3E79-4302-B9B0-9A9514D7D5BC}">
      <dgm:prSet/>
      <dgm:spPr/>
      <dgm:t>
        <a:bodyPr/>
        <a:lstStyle/>
        <a:p>
          <a:endParaRPr lang="zh-CN" altLang="en-US"/>
        </a:p>
      </dgm:t>
    </dgm:pt>
    <dgm:pt modelId="{9F416E04-FB6C-4D15-9874-E01AA17396D2}" type="sibTrans" cxnId="{34A743D8-3E79-4302-B9B0-9A9514D7D5BC}">
      <dgm:prSet/>
      <dgm:spPr/>
      <dgm:t>
        <a:bodyPr/>
        <a:lstStyle/>
        <a:p>
          <a:endParaRPr lang="zh-CN" altLang="en-US"/>
        </a:p>
      </dgm:t>
    </dgm:pt>
    <dgm:pt modelId="{BB7C8794-0263-43A1-A50A-125FCE43B839}">
      <dgm:prSet phldrT="[文本]"/>
      <dgm:spPr/>
      <dgm:t>
        <a:bodyPr/>
        <a:lstStyle/>
        <a:p>
          <a:r>
            <a:rPr lang="zh-CN" altLang="en-US" dirty="0" smtClean="0"/>
            <a:t>增添人性化工具</a:t>
          </a:r>
          <a:endParaRPr lang="zh-CN" altLang="en-US" dirty="0"/>
        </a:p>
      </dgm:t>
    </dgm:pt>
    <dgm:pt modelId="{891A961D-5A18-4C5F-965C-503B08DD34A0}" type="parTrans" cxnId="{1FA00D74-633F-4B71-85BD-0D55A86AD87E}">
      <dgm:prSet/>
      <dgm:spPr/>
      <dgm:t>
        <a:bodyPr/>
        <a:lstStyle/>
        <a:p>
          <a:endParaRPr lang="zh-CN" altLang="en-US"/>
        </a:p>
      </dgm:t>
    </dgm:pt>
    <dgm:pt modelId="{2966DE07-8520-4C5B-9261-28C1D920CC87}" type="sibTrans" cxnId="{1FA00D74-633F-4B71-85BD-0D55A86AD87E}">
      <dgm:prSet/>
      <dgm:spPr/>
      <dgm:t>
        <a:bodyPr/>
        <a:lstStyle/>
        <a:p>
          <a:endParaRPr lang="zh-CN" altLang="en-US"/>
        </a:p>
      </dgm:t>
    </dgm:pt>
    <dgm:pt modelId="{B4BF1D1E-429F-4825-9569-25650233EDC9}">
      <dgm:prSet phldrT="[文本]"/>
      <dgm:spPr/>
      <dgm:t>
        <a:bodyPr/>
        <a:lstStyle/>
        <a:p>
          <a:r>
            <a:rPr lang="zh-CN" altLang="en-US" dirty="0" smtClean="0"/>
            <a:t>定期升级优化代码</a:t>
          </a:r>
          <a:endParaRPr lang="zh-CN" altLang="en-US" dirty="0"/>
        </a:p>
      </dgm:t>
    </dgm:pt>
    <dgm:pt modelId="{AB48CB3C-FE57-4A17-8B1C-39A7C37FF6CD}" type="parTrans" cxnId="{85BB39D2-7A49-4435-BD63-4D7B6CDD6C6C}">
      <dgm:prSet/>
      <dgm:spPr/>
      <dgm:t>
        <a:bodyPr/>
        <a:lstStyle/>
        <a:p>
          <a:endParaRPr lang="zh-CN" altLang="en-US"/>
        </a:p>
      </dgm:t>
    </dgm:pt>
    <dgm:pt modelId="{763091AF-8D6C-4046-9AC0-60B33F04506C}" type="sibTrans" cxnId="{85BB39D2-7A49-4435-BD63-4D7B6CDD6C6C}">
      <dgm:prSet/>
      <dgm:spPr/>
      <dgm:t>
        <a:bodyPr/>
        <a:lstStyle/>
        <a:p>
          <a:endParaRPr lang="zh-CN" altLang="en-US"/>
        </a:p>
      </dgm:t>
    </dgm:pt>
    <dgm:pt modelId="{176E925F-FC0C-4230-B428-885792E970EB}" type="pres">
      <dgm:prSet presAssocID="{983E352A-3B5D-42F1-BCD6-39CD1479FB6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D79AA4-ACCF-4198-8E95-669369471C13}" type="pres">
      <dgm:prSet presAssocID="{B036EADA-382F-4B59-9F91-B2F7BD0C913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CDA01-FF1D-4900-93FE-05D0C4749EC7}" type="pres">
      <dgm:prSet presAssocID="{B036EADA-382F-4B59-9F91-B2F7BD0C913D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414508A1-54E5-4C62-8981-246CAC8A6CBD}" type="pres">
      <dgm:prSet presAssocID="{B036EADA-382F-4B59-9F91-B2F7BD0C913D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C2FDF7D1-E011-4629-B671-808A4629416C}" type="pres">
      <dgm:prSet presAssocID="{BB7C8794-0263-43A1-A50A-125FCE43B83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2B3C1E-7220-4A73-B11B-13FC1050971B}" type="pres">
      <dgm:prSet presAssocID="{BB7C8794-0263-43A1-A50A-125FCE43B839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A6A12558-99BC-4A46-AF43-061FB194EA73}" type="pres">
      <dgm:prSet presAssocID="{BB7C8794-0263-43A1-A50A-125FCE43B839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746EF2D6-ADFB-49D6-A0C0-64D60A7C447E}" type="pres">
      <dgm:prSet presAssocID="{B4BF1D1E-429F-4825-9569-25650233EDC9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5F06BAC-FA32-4F16-85AA-F45CFDBED665}" type="pres">
      <dgm:prSet presAssocID="{B4BF1D1E-429F-4825-9569-25650233EDC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5979D-1FE2-42E4-91B6-8704B6510AC0}" type="pres">
      <dgm:prSet presAssocID="{B4BF1D1E-429F-4825-9569-25650233EDC9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E17E5A8-4066-40B0-98DD-636CD1F331E5}" type="pres">
      <dgm:prSet presAssocID="{B4BF1D1E-429F-4825-9569-25650233EDC9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C95F4D5B-6D49-4A30-857C-ED211FC1120E}" type="pres">
      <dgm:prSet presAssocID="{9F416E04-FB6C-4D15-9874-E01AA17396D2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BCBD7A89-E5E7-460D-8F63-22047B90CAD9}" type="pres">
      <dgm:prSet presAssocID="{2966DE07-8520-4C5B-9261-28C1D920CC8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CE20B6A2-BAF2-4CCC-A8AA-F7FDA106ED44}" type="pres">
      <dgm:prSet presAssocID="{763091AF-8D6C-4046-9AC0-60B33F04506C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DD185D6-13C1-4937-8593-8A1C2CB05953}" type="presOf" srcId="{983E352A-3B5D-42F1-BCD6-39CD1479FB6C}" destId="{176E925F-FC0C-4230-B428-885792E970EB}" srcOrd="0" destOrd="0" presId="urn:microsoft.com/office/officeart/2005/8/layout/gear1"/>
    <dgm:cxn modelId="{3177FDA3-CDD8-4DC0-9220-BEE97098CC52}" type="presOf" srcId="{2966DE07-8520-4C5B-9261-28C1D920CC87}" destId="{BCBD7A89-E5E7-460D-8F63-22047B90CAD9}" srcOrd="0" destOrd="0" presId="urn:microsoft.com/office/officeart/2005/8/layout/gear1"/>
    <dgm:cxn modelId="{17B2630A-0181-49DC-B44D-3128DACC7173}" type="presOf" srcId="{763091AF-8D6C-4046-9AC0-60B33F04506C}" destId="{CE20B6A2-BAF2-4CCC-A8AA-F7FDA106ED44}" srcOrd="0" destOrd="0" presId="urn:microsoft.com/office/officeart/2005/8/layout/gear1"/>
    <dgm:cxn modelId="{1FA00D74-633F-4B71-85BD-0D55A86AD87E}" srcId="{983E352A-3B5D-42F1-BCD6-39CD1479FB6C}" destId="{BB7C8794-0263-43A1-A50A-125FCE43B839}" srcOrd="1" destOrd="0" parTransId="{891A961D-5A18-4C5F-965C-503B08DD34A0}" sibTransId="{2966DE07-8520-4C5B-9261-28C1D920CC87}"/>
    <dgm:cxn modelId="{191DBE71-43A4-4C8B-A78E-0BC6B52D191D}" type="presOf" srcId="{B4BF1D1E-429F-4825-9569-25650233EDC9}" destId="{0E17E5A8-4066-40B0-98DD-636CD1F331E5}" srcOrd="3" destOrd="0" presId="urn:microsoft.com/office/officeart/2005/8/layout/gear1"/>
    <dgm:cxn modelId="{A2083CC3-B54B-48E6-918C-2025B791563F}" type="presOf" srcId="{9F416E04-FB6C-4D15-9874-E01AA17396D2}" destId="{C95F4D5B-6D49-4A30-857C-ED211FC1120E}" srcOrd="0" destOrd="0" presId="urn:microsoft.com/office/officeart/2005/8/layout/gear1"/>
    <dgm:cxn modelId="{23FC0E0A-FF4D-4628-B631-6E94AF795E4E}" type="presOf" srcId="{B036EADA-382F-4B59-9F91-B2F7BD0C913D}" destId="{9EACDA01-FF1D-4900-93FE-05D0C4749EC7}" srcOrd="1" destOrd="0" presId="urn:microsoft.com/office/officeart/2005/8/layout/gear1"/>
    <dgm:cxn modelId="{A949867A-84AE-4202-BB78-FD2A5867C347}" type="presOf" srcId="{B036EADA-382F-4B59-9F91-B2F7BD0C913D}" destId="{414508A1-54E5-4C62-8981-246CAC8A6CBD}" srcOrd="2" destOrd="0" presId="urn:microsoft.com/office/officeart/2005/8/layout/gear1"/>
    <dgm:cxn modelId="{BF3478C5-3671-4B4D-8851-83D2ECF443E8}" type="presOf" srcId="{BB7C8794-0263-43A1-A50A-125FCE43B839}" destId="{A6A12558-99BC-4A46-AF43-061FB194EA73}" srcOrd="2" destOrd="0" presId="urn:microsoft.com/office/officeart/2005/8/layout/gear1"/>
    <dgm:cxn modelId="{34A743D8-3E79-4302-B9B0-9A9514D7D5BC}" srcId="{983E352A-3B5D-42F1-BCD6-39CD1479FB6C}" destId="{B036EADA-382F-4B59-9F91-B2F7BD0C913D}" srcOrd="0" destOrd="0" parTransId="{1FC554B1-BDAA-4440-9032-459FC86D7D20}" sibTransId="{9F416E04-FB6C-4D15-9874-E01AA17396D2}"/>
    <dgm:cxn modelId="{85BB39D2-7A49-4435-BD63-4D7B6CDD6C6C}" srcId="{983E352A-3B5D-42F1-BCD6-39CD1479FB6C}" destId="{B4BF1D1E-429F-4825-9569-25650233EDC9}" srcOrd="2" destOrd="0" parTransId="{AB48CB3C-FE57-4A17-8B1C-39A7C37FF6CD}" sibTransId="{763091AF-8D6C-4046-9AC0-60B33F04506C}"/>
    <dgm:cxn modelId="{E42F6820-310C-408B-8FCD-B710AA65012B}" type="presOf" srcId="{BB7C8794-0263-43A1-A50A-125FCE43B839}" destId="{E32B3C1E-7220-4A73-B11B-13FC1050971B}" srcOrd="1" destOrd="0" presId="urn:microsoft.com/office/officeart/2005/8/layout/gear1"/>
    <dgm:cxn modelId="{6E2319EF-262B-4E39-9481-83C257E585F1}" type="presOf" srcId="{B036EADA-382F-4B59-9F91-B2F7BD0C913D}" destId="{F5D79AA4-ACCF-4198-8E95-669369471C13}" srcOrd="0" destOrd="0" presId="urn:microsoft.com/office/officeart/2005/8/layout/gear1"/>
    <dgm:cxn modelId="{839C9059-262D-408C-B278-BD98D1E41744}" type="presOf" srcId="{B4BF1D1E-429F-4825-9569-25650233EDC9}" destId="{FED5979D-1FE2-42E4-91B6-8704B6510AC0}" srcOrd="2" destOrd="0" presId="urn:microsoft.com/office/officeart/2005/8/layout/gear1"/>
    <dgm:cxn modelId="{F9203F1B-C3A5-4B84-A978-320F954FDF05}" type="presOf" srcId="{BB7C8794-0263-43A1-A50A-125FCE43B839}" destId="{C2FDF7D1-E011-4629-B671-808A4629416C}" srcOrd="0" destOrd="0" presId="urn:microsoft.com/office/officeart/2005/8/layout/gear1"/>
    <dgm:cxn modelId="{B83ACFAF-F8A5-417B-B100-546BE502EA3A}" type="presOf" srcId="{B4BF1D1E-429F-4825-9569-25650233EDC9}" destId="{25F06BAC-FA32-4F16-85AA-F45CFDBED665}" srcOrd="1" destOrd="0" presId="urn:microsoft.com/office/officeart/2005/8/layout/gear1"/>
    <dgm:cxn modelId="{FF1FAEBE-3AE0-459D-BC7D-49C60D21C26E}" type="presOf" srcId="{B4BF1D1E-429F-4825-9569-25650233EDC9}" destId="{746EF2D6-ADFB-49D6-A0C0-64D60A7C447E}" srcOrd="0" destOrd="0" presId="urn:microsoft.com/office/officeart/2005/8/layout/gear1"/>
    <dgm:cxn modelId="{360E5FB2-E8FD-44E5-99C1-174534097B34}" type="presParOf" srcId="{176E925F-FC0C-4230-B428-885792E970EB}" destId="{F5D79AA4-ACCF-4198-8E95-669369471C13}" srcOrd="0" destOrd="0" presId="urn:microsoft.com/office/officeart/2005/8/layout/gear1"/>
    <dgm:cxn modelId="{18700966-CE00-4BF4-B3C6-45494ADDC98F}" type="presParOf" srcId="{176E925F-FC0C-4230-B428-885792E970EB}" destId="{9EACDA01-FF1D-4900-93FE-05D0C4749EC7}" srcOrd="1" destOrd="0" presId="urn:microsoft.com/office/officeart/2005/8/layout/gear1"/>
    <dgm:cxn modelId="{A94C2C0A-AF75-4CAD-BC17-0BF5BCE7E399}" type="presParOf" srcId="{176E925F-FC0C-4230-B428-885792E970EB}" destId="{414508A1-54E5-4C62-8981-246CAC8A6CBD}" srcOrd="2" destOrd="0" presId="urn:microsoft.com/office/officeart/2005/8/layout/gear1"/>
    <dgm:cxn modelId="{C1FE995D-83CC-42EA-98E5-BB2A797E0953}" type="presParOf" srcId="{176E925F-FC0C-4230-B428-885792E970EB}" destId="{C2FDF7D1-E011-4629-B671-808A4629416C}" srcOrd="3" destOrd="0" presId="urn:microsoft.com/office/officeart/2005/8/layout/gear1"/>
    <dgm:cxn modelId="{6E756421-FB5B-4BCB-B606-6528A4E69786}" type="presParOf" srcId="{176E925F-FC0C-4230-B428-885792E970EB}" destId="{E32B3C1E-7220-4A73-B11B-13FC1050971B}" srcOrd="4" destOrd="0" presId="urn:microsoft.com/office/officeart/2005/8/layout/gear1"/>
    <dgm:cxn modelId="{7B9F58C0-5B5B-4CD5-8782-606E74B2718D}" type="presParOf" srcId="{176E925F-FC0C-4230-B428-885792E970EB}" destId="{A6A12558-99BC-4A46-AF43-061FB194EA73}" srcOrd="5" destOrd="0" presId="urn:microsoft.com/office/officeart/2005/8/layout/gear1"/>
    <dgm:cxn modelId="{55B2C99C-D813-4BB8-8B46-1408EE68956A}" type="presParOf" srcId="{176E925F-FC0C-4230-B428-885792E970EB}" destId="{746EF2D6-ADFB-49D6-A0C0-64D60A7C447E}" srcOrd="6" destOrd="0" presId="urn:microsoft.com/office/officeart/2005/8/layout/gear1"/>
    <dgm:cxn modelId="{2F79DCC4-094D-45FF-AEA5-C0AB423D2FC2}" type="presParOf" srcId="{176E925F-FC0C-4230-B428-885792E970EB}" destId="{25F06BAC-FA32-4F16-85AA-F45CFDBED665}" srcOrd="7" destOrd="0" presId="urn:microsoft.com/office/officeart/2005/8/layout/gear1"/>
    <dgm:cxn modelId="{9AB36FB3-F105-4CA1-AAD1-CF3664DA0064}" type="presParOf" srcId="{176E925F-FC0C-4230-B428-885792E970EB}" destId="{FED5979D-1FE2-42E4-91B6-8704B6510AC0}" srcOrd="8" destOrd="0" presId="urn:microsoft.com/office/officeart/2005/8/layout/gear1"/>
    <dgm:cxn modelId="{43E8F0F2-3C72-4FC1-A4A5-2274065326A7}" type="presParOf" srcId="{176E925F-FC0C-4230-B428-885792E970EB}" destId="{0E17E5A8-4066-40B0-98DD-636CD1F331E5}" srcOrd="9" destOrd="0" presId="urn:microsoft.com/office/officeart/2005/8/layout/gear1"/>
    <dgm:cxn modelId="{BC90F6BF-B083-4518-A1CB-9788B98CE3BE}" type="presParOf" srcId="{176E925F-FC0C-4230-B428-885792E970EB}" destId="{C95F4D5B-6D49-4A30-857C-ED211FC1120E}" srcOrd="10" destOrd="0" presId="urn:microsoft.com/office/officeart/2005/8/layout/gear1"/>
    <dgm:cxn modelId="{E60F3F6D-8B59-4346-9D2F-934885560F7D}" type="presParOf" srcId="{176E925F-FC0C-4230-B428-885792E970EB}" destId="{BCBD7A89-E5E7-460D-8F63-22047B90CAD9}" srcOrd="11" destOrd="0" presId="urn:microsoft.com/office/officeart/2005/8/layout/gear1"/>
    <dgm:cxn modelId="{C33C93E2-B558-4A45-BDC9-DFDF5014F963}" type="presParOf" srcId="{176E925F-FC0C-4230-B428-885792E970EB}" destId="{CE20B6A2-BAF2-4CCC-A8AA-F7FDA106ED4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532B6-AC00-4653-86EB-F34DB52541FE}">
      <dsp:nvSpPr>
        <dsp:cNvPr id="0" name=""/>
        <dsp:cNvSpPr/>
      </dsp:nvSpPr>
      <dsp:spPr>
        <a:xfrm>
          <a:off x="1110693" y="1459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 </a:t>
          </a:r>
          <a:r>
            <a:rPr lang="zh-CN" altLang="en-US" sz="1800" kern="1200" dirty="0" smtClean="0"/>
            <a:t>一键打包</a:t>
          </a:r>
          <a:endParaRPr lang="zh-CN" altLang="en-US" sz="1800" kern="1200" dirty="0"/>
        </a:p>
      </dsp:txBody>
      <dsp:txXfrm>
        <a:off x="1140952" y="31718"/>
        <a:ext cx="1661366" cy="972612"/>
      </dsp:txXfrm>
    </dsp:sp>
    <dsp:sp modelId="{CBFAD83E-2691-4146-B523-1075F0FED45B}">
      <dsp:nvSpPr>
        <dsp:cNvPr id="0" name=""/>
        <dsp:cNvSpPr/>
      </dsp:nvSpPr>
      <dsp:spPr>
        <a:xfrm>
          <a:off x="2984103" y="304511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984103" y="389916"/>
        <a:ext cx="255527" cy="256217"/>
      </dsp:txXfrm>
    </dsp:sp>
    <dsp:sp modelId="{B007BBDC-7E74-45DC-8997-3BA9077D69E3}">
      <dsp:nvSpPr>
        <dsp:cNvPr id="0" name=""/>
        <dsp:cNvSpPr/>
      </dsp:nvSpPr>
      <dsp:spPr>
        <a:xfrm>
          <a:off x="3521331" y="1459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 </a:t>
          </a:r>
          <a:r>
            <a:rPr lang="en-US" altLang="zh-CN" sz="1800" kern="1200" dirty="0" err="1" smtClean="0"/>
            <a:t>AssetBundle</a:t>
          </a:r>
          <a:r>
            <a:rPr lang="zh-CN" altLang="en-US" sz="1800" kern="1200" dirty="0" smtClean="0"/>
            <a:t>加载，自动处理依赖关系</a:t>
          </a:r>
          <a:endParaRPr lang="zh-CN" altLang="en-US" sz="1800" kern="1200" dirty="0"/>
        </a:p>
      </dsp:txBody>
      <dsp:txXfrm>
        <a:off x="3551590" y="31718"/>
        <a:ext cx="1661366" cy="972612"/>
      </dsp:txXfrm>
    </dsp:sp>
    <dsp:sp modelId="{F2E19755-1761-4CDD-A3C4-6F0FF0A2AAFC}">
      <dsp:nvSpPr>
        <dsp:cNvPr id="0" name=""/>
        <dsp:cNvSpPr/>
      </dsp:nvSpPr>
      <dsp:spPr>
        <a:xfrm rot="5400000">
          <a:off x="4199753" y="1155122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4254164" y="1186116"/>
        <a:ext cx="256217" cy="255527"/>
      </dsp:txXfrm>
    </dsp:sp>
    <dsp:sp modelId="{179EC628-D4B2-4352-BDC3-E9F9A9CC8D92}">
      <dsp:nvSpPr>
        <dsp:cNvPr id="0" name=""/>
        <dsp:cNvSpPr/>
      </dsp:nvSpPr>
      <dsp:spPr>
        <a:xfrm>
          <a:off x="3521331" y="1723344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资源路径约定，匹配不同平台</a:t>
          </a:r>
          <a:endParaRPr lang="zh-CN" altLang="en-US" sz="1800" kern="1200" dirty="0"/>
        </a:p>
      </dsp:txBody>
      <dsp:txXfrm>
        <a:off x="3551590" y="1753603"/>
        <a:ext cx="1661366" cy="972612"/>
      </dsp:txXfrm>
    </dsp:sp>
    <dsp:sp modelId="{67E3D1F1-515B-4083-AD95-A0B051F66254}">
      <dsp:nvSpPr>
        <dsp:cNvPr id="0" name=""/>
        <dsp:cNvSpPr/>
      </dsp:nvSpPr>
      <dsp:spPr>
        <a:xfrm rot="10800000">
          <a:off x="3004766" y="2026395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10800000">
        <a:off x="3114278" y="2111800"/>
        <a:ext cx="255527" cy="256217"/>
      </dsp:txXfrm>
    </dsp:sp>
    <dsp:sp modelId="{D1E1188A-A99C-4997-87AE-A41CBCF9BE32}">
      <dsp:nvSpPr>
        <dsp:cNvPr id="0" name=""/>
        <dsp:cNvSpPr/>
      </dsp:nvSpPr>
      <dsp:spPr>
        <a:xfrm>
          <a:off x="1110693" y="1723344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热更新资源机制</a:t>
          </a:r>
          <a:endParaRPr lang="zh-CN" altLang="en-US" sz="1800" kern="1200" dirty="0"/>
        </a:p>
      </dsp:txBody>
      <dsp:txXfrm>
        <a:off x="1140952" y="1753603"/>
        <a:ext cx="1661366" cy="972612"/>
      </dsp:txXfrm>
    </dsp:sp>
    <dsp:sp modelId="{45DA8F08-14B6-439D-B5ED-E8541FBD3BE1}">
      <dsp:nvSpPr>
        <dsp:cNvPr id="0" name=""/>
        <dsp:cNvSpPr/>
      </dsp:nvSpPr>
      <dsp:spPr>
        <a:xfrm rot="5400000">
          <a:off x="1789115" y="2877006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1843526" y="2908000"/>
        <a:ext cx="256217" cy="255527"/>
      </dsp:txXfrm>
    </dsp:sp>
    <dsp:sp modelId="{AB20637A-D9EF-4391-AB08-F3BC81A0A38F}">
      <dsp:nvSpPr>
        <dsp:cNvPr id="0" name=""/>
        <dsp:cNvSpPr/>
      </dsp:nvSpPr>
      <dsp:spPr>
        <a:xfrm>
          <a:off x="1110693" y="3445228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手动引用计数策略</a:t>
          </a:r>
          <a:endParaRPr lang="zh-CN" altLang="en-US" sz="1800" kern="1200" dirty="0"/>
        </a:p>
      </dsp:txBody>
      <dsp:txXfrm>
        <a:off x="1140952" y="3475487"/>
        <a:ext cx="1661366" cy="972612"/>
      </dsp:txXfrm>
    </dsp:sp>
    <dsp:sp modelId="{7C73D8B7-5672-4BE2-A714-57B1446B36F2}">
      <dsp:nvSpPr>
        <dsp:cNvPr id="0" name=""/>
        <dsp:cNvSpPr/>
      </dsp:nvSpPr>
      <dsp:spPr>
        <a:xfrm>
          <a:off x="2984103" y="3748280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984103" y="3833685"/>
        <a:ext cx="255527" cy="256217"/>
      </dsp:txXfrm>
    </dsp:sp>
    <dsp:sp modelId="{61DD41E0-5D1A-4299-8B73-4DBBA5290736}">
      <dsp:nvSpPr>
        <dsp:cNvPr id="0" name=""/>
        <dsp:cNvSpPr/>
      </dsp:nvSpPr>
      <dsp:spPr>
        <a:xfrm>
          <a:off x="3521331" y="3445228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资源运行时重载</a:t>
          </a:r>
          <a:endParaRPr lang="zh-CN" altLang="en-US" sz="1800" kern="1200" dirty="0"/>
        </a:p>
      </dsp:txBody>
      <dsp:txXfrm>
        <a:off x="3551590" y="3475487"/>
        <a:ext cx="1661366" cy="9726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1C17B-2DF4-4FC9-8EEF-62DA57954BA2}">
      <dsp:nvSpPr>
        <dsp:cNvPr id="0" name=""/>
        <dsp:cNvSpPr/>
      </dsp:nvSpPr>
      <dsp:spPr>
        <a:xfrm>
          <a:off x="-4225174" y="-648285"/>
          <a:ext cx="5034279" cy="5034279"/>
        </a:xfrm>
        <a:prstGeom prst="blockArc">
          <a:avLst>
            <a:gd name="adj1" fmla="val 18900000"/>
            <a:gd name="adj2" fmla="val 2700000"/>
            <a:gd name="adj3" fmla="val 429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2950C-1586-4DEC-AC1E-2FBC226553C5}">
      <dsp:nvSpPr>
        <dsp:cNvPr id="0" name=""/>
        <dsp:cNvSpPr/>
      </dsp:nvSpPr>
      <dsp:spPr>
        <a:xfrm>
          <a:off x="354386" y="233531"/>
          <a:ext cx="5691579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自动编译</a:t>
          </a:r>
          <a:r>
            <a:rPr lang="en-US" altLang="zh-CN" sz="2300" kern="1200" dirty="0" smtClean="0"/>
            <a:t>Excel</a:t>
          </a:r>
          <a:r>
            <a:rPr lang="zh-CN" altLang="en-US" sz="2300" kern="1200" dirty="0" smtClean="0"/>
            <a:t>表格</a:t>
          </a:r>
          <a:endParaRPr lang="zh-CN" altLang="en-US" sz="2300" kern="1200" dirty="0"/>
        </a:p>
      </dsp:txBody>
      <dsp:txXfrm>
        <a:off x="354386" y="233531"/>
        <a:ext cx="5691579" cy="467363"/>
      </dsp:txXfrm>
    </dsp:sp>
    <dsp:sp modelId="{9FC8B93E-CCB7-4924-B6C7-5EACC6DB9067}">
      <dsp:nvSpPr>
        <dsp:cNvPr id="0" name=""/>
        <dsp:cNvSpPr/>
      </dsp:nvSpPr>
      <dsp:spPr>
        <a:xfrm>
          <a:off x="62284" y="175111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501449-8BEF-4E9D-A5E2-1E6888FCFF15}">
      <dsp:nvSpPr>
        <dsp:cNvPr id="0" name=""/>
        <dsp:cNvSpPr/>
      </dsp:nvSpPr>
      <dsp:spPr>
        <a:xfrm>
          <a:off x="689285" y="934352"/>
          <a:ext cx="5356681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支持表格内容设定</a:t>
          </a:r>
          <a:endParaRPr lang="zh-CN" altLang="en-US" sz="2300" kern="1200" dirty="0"/>
        </a:p>
      </dsp:txBody>
      <dsp:txXfrm>
        <a:off x="689285" y="934352"/>
        <a:ext cx="5356681" cy="467363"/>
      </dsp:txXfrm>
    </dsp:sp>
    <dsp:sp modelId="{9E92B4C1-358E-4514-B20F-FEF9C01D0597}">
      <dsp:nvSpPr>
        <dsp:cNvPr id="0" name=""/>
        <dsp:cNvSpPr/>
      </dsp:nvSpPr>
      <dsp:spPr>
        <a:xfrm>
          <a:off x="397183" y="875931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42C271-A0F6-442F-A301-2B291DB6EAEA}">
      <dsp:nvSpPr>
        <dsp:cNvPr id="0" name=""/>
        <dsp:cNvSpPr/>
      </dsp:nvSpPr>
      <dsp:spPr>
        <a:xfrm>
          <a:off x="792072" y="1635172"/>
          <a:ext cx="5253894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自动生成配置表读取代码</a:t>
          </a:r>
          <a:endParaRPr lang="zh-CN" altLang="en-US" sz="2300" kern="1200" dirty="0"/>
        </a:p>
      </dsp:txBody>
      <dsp:txXfrm>
        <a:off x="792072" y="1635172"/>
        <a:ext cx="5253894" cy="467363"/>
      </dsp:txXfrm>
    </dsp:sp>
    <dsp:sp modelId="{071054FE-92CE-44C7-99B1-243F6C3CC8E3}">
      <dsp:nvSpPr>
        <dsp:cNvPr id="0" name=""/>
        <dsp:cNvSpPr/>
      </dsp:nvSpPr>
      <dsp:spPr>
        <a:xfrm>
          <a:off x="499970" y="157675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309577-BA18-405C-AD8A-6701FA305478}">
      <dsp:nvSpPr>
        <dsp:cNvPr id="0" name=""/>
        <dsp:cNvSpPr/>
      </dsp:nvSpPr>
      <dsp:spPr>
        <a:xfrm>
          <a:off x="689285" y="2335992"/>
          <a:ext cx="5356681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  支持惰式加载</a:t>
          </a:r>
          <a:endParaRPr lang="zh-CN" altLang="en-US" sz="2300" kern="1200" dirty="0"/>
        </a:p>
      </dsp:txBody>
      <dsp:txXfrm>
        <a:off x="689285" y="2335992"/>
        <a:ext cx="5356681" cy="467363"/>
      </dsp:txXfrm>
    </dsp:sp>
    <dsp:sp modelId="{EEB1E224-111A-4424-B3F6-4CC261C8A4F2}">
      <dsp:nvSpPr>
        <dsp:cNvPr id="0" name=""/>
        <dsp:cNvSpPr/>
      </dsp:nvSpPr>
      <dsp:spPr>
        <a:xfrm>
          <a:off x="397183" y="227757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F5FD03-BDD7-4368-A169-9D296AC43A49}">
      <dsp:nvSpPr>
        <dsp:cNvPr id="0" name=""/>
        <dsp:cNvSpPr/>
      </dsp:nvSpPr>
      <dsp:spPr>
        <a:xfrm>
          <a:off x="354386" y="3036812"/>
          <a:ext cx="5691579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支持热重载</a:t>
          </a:r>
          <a:endParaRPr lang="zh-CN" altLang="en-US" sz="2300" kern="1200" dirty="0"/>
        </a:p>
      </dsp:txBody>
      <dsp:txXfrm>
        <a:off x="354386" y="3036812"/>
        <a:ext cx="5691579" cy="467363"/>
      </dsp:txXfrm>
    </dsp:sp>
    <dsp:sp modelId="{C9A76327-6F7E-4469-8557-D37607EA6B08}">
      <dsp:nvSpPr>
        <dsp:cNvPr id="0" name=""/>
        <dsp:cNvSpPr/>
      </dsp:nvSpPr>
      <dsp:spPr>
        <a:xfrm>
          <a:off x="62284" y="297839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#1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#1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2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单击此处编辑母版文本样式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第二级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第三级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第四级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98EA40C-55AC-486A-B32B-63FF7A783099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56774242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34532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UI</a:t>
            </a:r>
          </a:p>
          <a:p>
            <a:r>
              <a:rPr lang="zh-CN" altLang="en-US" dirty="0" smtClean="0"/>
              <a:t>约定优于配置式的UI框架</a:t>
            </a:r>
          </a:p>
          <a:p>
            <a:r>
              <a:rPr lang="zh-CN" altLang="en-US" dirty="0" smtClean="0"/>
              <a:t>快速导出当前编辑的UI</a:t>
            </a:r>
          </a:p>
          <a:p>
            <a:r>
              <a:rPr lang="zh-CN" altLang="en-US" dirty="0" smtClean="0"/>
              <a:t>支持热重载，运行时修改UI脚本无需重启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脚本</a:t>
            </a:r>
            <a:endParaRPr lang="en-US" altLang="zh-CN" dirty="0" smtClean="0"/>
          </a:p>
          <a:p>
            <a:r>
              <a:rPr lang="zh-CN" altLang="en-US" dirty="0" smtClean="0"/>
              <a:t>路径约定，通过import函数进行加载</a:t>
            </a:r>
          </a:p>
          <a:p>
            <a:r>
              <a:rPr lang="zh-CN" altLang="en-US" dirty="0" smtClean="0"/>
              <a:t>缓存机制配合import函数，可实现所有脚本的热重载</a:t>
            </a:r>
          </a:p>
          <a:p>
            <a:r>
              <a:rPr lang="zh-CN" altLang="en-US" dirty="0" smtClean="0"/>
              <a:t>Lua新增using函数类似于C#中的using，暴露使用table中的属性为全局使用</a:t>
            </a:r>
          </a:p>
          <a:p>
            <a:r>
              <a:rPr lang="zh-CN" altLang="en-US" dirty="0" smtClean="0"/>
              <a:t>可以在编辑器非运行模式下执行Lua脚本，支持简单Lua单元测试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3521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4141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Log组件</a:t>
            </a:r>
          </a:p>
          <a:p>
            <a:pPr lvl="1"/>
            <a:r>
              <a:rPr lang="zh-CN" altLang="en-US" dirty="0" smtClean="0"/>
              <a:t>通过服务器连接，可发送log到远程服务器</a:t>
            </a:r>
          </a:p>
          <a:p>
            <a:pPr lvl="1"/>
            <a:r>
              <a:rPr lang="zh-CN" altLang="en-US" dirty="0" smtClean="0"/>
              <a:t>支持真机直接显示log，进行查看调试</a:t>
            </a:r>
          </a:p>
          <a:p>
            <a:pPr lvl="1"/>
            <a:r>
              <a:rPr lang="zh-CN" altLang="en-US" dirty="0" smtClean="0"/>
              <a:t>可配置修改服务器连接</a:t>
            </a:r>
          </a:p>
          <a:p>
            <a:pPr lvl="0"/>
            <a:r>
              <a:rPr lang="zh-CN" altLang="en-US" dirty="0" smtClean="0"/>
              <a:t>数据组件</a:t>
            </a:r>
          </a:p>
          <a:p>
            <a:pPr lvl="1"/>
            <a:r>
              <a:rPr lang="zh-CN" altLang="en-US" dirty="0" smtClean="0"/>
              <a:t>根据后端配置表，生成数据结构，直接拿来使用</a:t>
            </a:r>
          </a:p>
          <a:p>
            <a:pPr lvl="1"/>
            <a:r>
              <a:rPr lang="zh-CN" altLang="en-US" dirty="0" smtClean="0"/>
              <a:t>支持Json数据</a:t>
            </a:r>
          </a:p>
          <a:p>
            <a:pPr lvl="1"/>
            <a:r>
              <a:rPr lang="zh-CN" altLang="en-US" dirty="0" smtClean="0"/>
              <a:t>可以生成</a:t>
            </a:r>
            <a:r>
              <a:rPr lang="en-US" altLang="zh-CN" dirty="0" smtClean="0"/>
              <a:t>C#</a:t>
            </a:r>
            <a:r>
              <a:rPr lang="zh-CN" altLang="en-US" dirty="0" smtClean="0"/>
              <a:t>数据结构及Lua数据结构</a:t>
            </a:r>
          </a:p>
          <a:p>
            <a:pPr lvl="1"/>
            <a:r>
              <a:rPr lang="zh-CN" altLang="en-US" dirty="0" smtClean="0"/>
              <a:t>快速查找，添加，删除数据内容</a:t>
            </a:r>
          </a:p>
          <a:p>
            <a:pPr lvl="1"/>
            <a:r>
              <a:rPr lang="zh-CN" altLang="en-US" dirty="0" smtClean="0"/>
              <a:t>可以根据Md格式的文件进行对应的生成数据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lang="zh-CN" altLang="en-US" dirty="0" smtClean="0"/>
              <a:t>CrashReport组件</a:t>
            </a:r>
          </a:p>
          <a:p>
            <a:pPr lvl="1"/>
            <a:r>
              <a:rPr lang="zh-CN" altLang="en-US" dirty="0" smtClean="0"/>
              <a:t>可以捕获游戏闪退及卡死</a:t>
            </a:r>
          </a:p>
          <a:p>
            <a:pPr lvl="1"/>
            <a:r>
              <a:rPr lang="zh-CN" altLang="en-US" dirty="0" smtClean="0"/>
              <a:t>支持记录闪退及卡死的log写入到本地机器内</a:t>
            </a:r>
            <a:endParaRPr lang="en-US" altLang="zh-CN" dirty="0" smtClean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可以支持上传闪退及卡死的log到指定的服务器</a:t>
            </a:r>
            <a:endParaRPr lang="en-US" altLang="zh-CN" dirty="0" smtClean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lvl="0"/>
            <a:r>
              <a:rPr lang="zh-CN" altLang="en-US" dirty="0" smtClean="0"/>
              <a:t>网络通信组件</a:t>
            </a:r>
          </a:p>
          <a:p>
            <a:pPr lvl="1"/>
            <a:r>
              <a:rPr lang="zh-CN" altLang="en-US" dirty="0" smtClean="0"/>
              <a:t>支持Socket、Tcp、</a:t>
            </a:r>
            <a:r>
              <a:rPr lang="en-US" altLang="zh-CN" dirty="0" smtClean="0"/>
              <a:t>U</a:t>
            </a:r>
            <a:r>
              <a:rPr lang="zh-CN" altLang="en-US" dirty="0" smtClean="0"/>
              <a:t>dp等连接</a:t>
            </a:r>
          </a:p>
          <a:p>
            <a:pPr lvl="1"/>
            <a:r>
              <a:rPr lang="zh-CN" altLang="en-US" dirty="0" smtClean="0"/>
              <a:t>支持 Http网络访问</a:t>
            </a:r>
          </a:p>
          <a:p>
            <a:pPr lvl="1"/>
            <a:r>
              <a:rPr lang="zh-CN" altLang="en-US" dirty="0" smtClean="0"/>
              <a:t>支持fb、pb、json 数据存储及解析</a:t>
            </a:r>
          </a:p>
          <a:p>
            <a:pPr lvl="1"/>
            <a:r>
              <a:rPr lang="zh-CN" altLang="en-US" dirty="0" smtClean="0"/>
              <a:t>可以队列式发生请求</a:t>
            </a:r>
          </a:p>
          <a:p>
            <a:pPr lvl="1"/>
            <a:r>
              <a:rPr lang="zh-CN" altLang="en-US" dirty="0" smtClean="0"/>
              <a:t>支持重发机制和超时异常机制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5342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911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229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489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数据何来？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各功能各自开发所带来的成本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个对比图，可以显示节省了</a:t>
            </a:r>
            <a:r>
              <a:rPr kumimoji="1" lang="en-US" altLang="zh-CN" dirty="0" smtClean="0"/>
              <a:t>70%</a:t>
            </a:r>
            <a:r>
              <a:rPr kumimoji="1" lang="zh-CN" altLang="en-US" dirty="0" smtClean="0"/>
              <a:t>的时间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3849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altLang="zh-CN" dirty="0" smtClean="0"/>
              <a:t>Demo</a:t>
            </a:r>
            <a:r>
              <a:rPr lang="zh-CN" altLang="en-US" dirty="0" smtClean="0"/>
              <a:t>制作</a:t>
            </a:r>
            <a:r>
              <a:rPr lang="en-US" altLang="zh-CN" dirty="0" smtClean="0"/>
              <a:t>+</a:t>
            </a:r>
            <a:r>
              <a:rPr lang="zh-CN" altLang="en-US" dirty="0" smtClean="0"/>
              <a:t>热重载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49554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7549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929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3766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快速迭代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一键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加载与打包，减少人为干预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脚本化的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制作流程，提高制作效率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热重载机制，减少大量重复操作</a:t>
            </a:r>
          </a:p>
          <a:p>
            <a:r>
              <a:rPr lang="zh-CN" altLang="en-US" dirty="0" smtClean="0"/>
              <a:t>简单易上手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全自动化的操作，提高工作效率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视频教学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，降低上手难度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框架整体逻辑采用高内聚，低耦合的设计原理。提高开发效率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健壮及安全稳定操作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UI</a:t>
            </a:r>
            <a:r>
              <a:rPr lang="zh-CN" altLang="en-US" dirty="0" smtClean="0"/>
              <a:t>自动化的生成，减少重复繁琐工作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配置表代码自动生成，减少人工操作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Lua</a:t>
            </a:r>
            <a:r>
              <a:rPr lang="zh-CN" altLang="en-US" dirty="0" smtClean="0"/>
              <a:t>代码自动生成，提高开发效率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3810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程序人员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一键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加载与打包、脚本化的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、热重载机制等，大大减少开发基础工作，大大的节省了反复繁琐的事情</a:t>
            </a:r>
            <a:endParaRPr lang="en-US" altLang="zh-CN" dirty="0" smtClean="0"/>
          </a:p>
          <a:p>
            <a:r>
              <a:rPr lang="zh-CN" altLang="en-US" dirty="0" smtClean="0"/>
              <a:t>策划人员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使用可视化的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表格进行数据配置，表格中可添加注释，更加的人性化。</a:t>
            </a:r>
            <a:r>
              <a:rPr lang="en-US" altLang="zh-CN" dirty="0" smtClean="0"/>
              <a:t>Jun</a:t>
            </a:r>
            <a:r>
              <a:rPr lang="zh-CN" altLang="en-US" dirty="0" smtClean="0"/>
              <a:t>框架会根据配置内容自动生成代码供程序使用</a:t>
            </a:r>
            <a:endParaRPr lang="en-US" altLang="zh-CN" dirty="0" smtClean="0"/>
          </a:p>
          <a:p>
            <a:r>
              <a:rPr lang="zh-CN" altLang="en-US" dirty="0" smtClean="0"/>
              <a:t>美术人员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使用自动生成</a:t>
            </a:r>
            <a:r>
              <a:rPr lang="en-US" altLang="zh-CN" dirty="0" smtClean="0"/>
              <a:t>UI</a:t>
            </a:r>
            <a:r>
              <a:rPr lang="zh-CN" altLang="en-US" dirty="0" smtClean="0"/>
              <a:t>工具，可直观的制作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。可以自动生成制作好的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打包给程序使用，不用额外的做其他工作</a:t>
            </a:r>
            <a:endParaRPr lang="en-US" altLang="zh-CN" dirty="0" smtClean="0"/>
          </a:p>
          <a:p>
            <a:r>
              <a:rPr lang="zh-CN" altLang="en-US" dirty="0" smtClean="0"/>
              <a:t>运营人员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热重载机制，可以针对运营需求，快速修改配置表及脚本代码达到在用户不知情时进行热更新</a:t>
            </a:r>
            <a:endParaRPr kumimoji="1" lang="zh-CN" altLang="en-US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2528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9602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Unity5中的一键打包Asset Bundle</a:t>
            </a:r>
          </a:p>
          <a:p>
            <a:r>
              <a:rPr lang="zh-CN" altLang="en-US" dirty="0" smtClean="0"/>
              <a:t>AssetBundle加载器，加载时自动处理依赖关系</a:t>
            </a:r>
          </a:p>
          <a:p>
            <a:r>
              <a:rPr lang="zh-CN" altLang="en-US" dirty="0" smtClean="0"/>
              <a:t>资源路径约定，含热更新资源机制</a:t>
            </a:r>
          </a:p>
          <a:p>
            <a:r>
              <a:rPr lang="zh-CN" altLang="en-US" dirty="0" smtClean="0"/>
              <a:t>手动的、引用计数的资源释放策略</a:t>
            </a:r>
          </a:p>
          <a:p>
            <a:r>
              <a:rPr lang="zh-CN" altLang="en-US" dirty="0" smtClean="0"/>
              <a:t>资源运行时重载（减引用计数)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7692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8385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自动编译Excel，</a:t>
            </a: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支持表格内容设定，在表中添加注释注释、可设置数据类型（如string,int, array的声明)</a:t>
            </a:r>
          </a:p>
          <a:p>
            <a:r>
              <a:rPr lang="zh-CN" altLang="en-US" dirty="0" smtClean="0"/>
              <a:t>自动生成配置表读取代码</a:t>
            </a:r>
          </a:p>
          <a:p>
            <a:r>
              <a:rPr lang="zh-CN" altLang="en-US" dirty="0" smtClean="0"/>
              <a:t>支持惰式加载，无初始化的时间消耗</a:t>
            </a:r>
          </a:p>
          <a:p>
            <a:r>
              <a:rPr lang="zh-CN" altLang="en-US" dirty="0" smtClean="0"/>
              <a:t>支持热重载，运行时修改配置表无需重启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基于配置表,使用excel表格方式</a:t>
            </a:r>
          </a:p>
          <a:p>
            <a:r>
              <a:rPr lang="zh-CN" altLang="en-US" dirty="0" smtClean="0"/>
              <a:t>约定好多语言字符串的机制</a:t>
            </a:r>
          </a:p>
          <a:p>
            <a:r>
              <a:rPr lang="zh-CN" altLang="en-US" dirty="0" smtClean="0"/>
              <a:t>多语言字符串收集器</a:t>
            </a:r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3244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1401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026AF-1DB7-4238-B04C-BBBC038ED2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634DC-12AA-48BE-81DB-7DBF184C7A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417CA-80C4-4A63-8D94-856C85DE4F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951AD-9FD1-4261-8867-E2A3A2E4C1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65967-66E6-43B5-B0AE-BCF79F16B10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DAC20-A92C-4DBA-9E01-AB292978E6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02162-FD9E-462A-A643-FD3BECA849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04484-68F5-47D3-8295-B5F90D29E8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E12E2-CF1A-4E29-A59B-2E212379C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3ECC6-19DB-49EA-A62D-EA9E3553B5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720E0-3DC2-4EC0-81E9-0E678551F9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CA672-8C72-450A-871E-0540356A471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D5CC5-2082-45B7-AD3C-7B9F3B2191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99FFE-DE6E-432F-A69C-0E8752FEE4E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C5015-4F02-495B-905C-1ADCBF0F69D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FE491-46E5-4460-91F3-D9A5BAF757D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07551-0D3F-4070-9B7F-F65ED1B7F6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5E7AF-5402-40A7-9181-5D486786591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4454B-43C2-409D-8DDF-A63D8450751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1B2CC-058E-4321-A650-C2539DF104F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F6A60-8237-463C-8097-F528C4C7C37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2C976-1A2F-48D9-8D30-783AA76603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B8131-E24E-48DF-A5F9-D498DE099EE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526A5-82D1-49A4-B729-371CE6725B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7D190-3744-48E8-9A6E-A0CD5276C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DF65A-2629-453C-B766-4BCC33ACC30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F1A11-A635-4867-9868-10EDFCA63A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85C29-1ED2-4C79-8E0C-F10CAE65B43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3E774-7336-4F2B-9B02-85392597174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1D321-D453-4253-9B56-3175810A1A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C98B-6A34-4F51-AF8F-33213A25D0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9F2E-AC41-4577-B585-2910EB6D6C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59F34-1D41-4C1D-ADD9-B451EE20A6D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1029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416675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noProof="1">
                <a:solidFill>
                  <a:srgbClr val="4D4D4D"/>
                </a:solidFill>
                <a:latin typeface="Gill Sans MT" panose="020B0502020104020203" pitchFamily="34" charset="0"/>
                <a:sym typeface="Gill Sans MT" panose="020B0502020104020203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100" b="1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D9ABF14C-6CC0-4B83-9106-7DFCF4A53A1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2" name="Freeform 6"/>
          <p:cNvSpPr>
            <a:spLocks noChangeArrowheads="1"/>
          </p:cNvSpPr>
          <p:nvPr userDrawn="1"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216426 w 7216426"/>
              <a:gd name="T3" fmla="*/ 866775 h 1400175"/>
              <a:gd name="T4" fmla="*/ 1823096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3" name="Freeform 7"/>
          <p:cNvSpPr>
            <a:spLocks noChangeArrowheads="1"/>
          </p:cNvSpPr>
          <p:nvPr userDrawn="1"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673445 h 675379"/>
              <a:gd name="T2" fmla="*/ 7323733 w 7323733"/>
              <a:gd name="T3" fmla="*/ 0 h 675379"/>
              <a:gd name="T4" fmla="*/ 7321359 w 7323733"/>
              <a:gd name="T5" fmla="*/ 675379 h 675379"/>
              <a:gd name="T6" fmla="*/ 0 w 7323733"/>
              <a:gd name="T7" fmla="*/ 673445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4" name="Freeform 8"/>
          <p:cNvSpPr>
            <a:spLocks noChangeArrowheads="1"/>
          </p:cNvSpPr>
          <p:nvPr userDrawn="1"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665 h 927910"/>
              <a:gd name="T4" fmla="*/ 7225392 w 7605568"/>
              <a:gd name="T5" fmla="*/ 927910 h 927910"/>
              <a:gd name="T6" fmla="*/ 7605568 w 7605568"/>
              <a:gd name="T7" fmla="*/ 897732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5" name="Freeform 9"/>
          <p:cNvSpPr>
            <a:spLocks noChangeArrowheads="1"/>
          </p:cNvSpPr>
          <p:nvPr userDrawn="1"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5656 w 7465656"/>
              <a:gd name="T1" fmla="*/ 0 h 741493"/>
              <a:gd name="T2" fmla="*/ 0 w 7465656"/>
              <a:gd name="T3" fmla="*/ 741493 h 741493"/>
              <a:gd name="T4" fmla="*/ 755341 w 7465656"/>
              <a:gd name="T5" fmla="*/ 741492 h 741493"/>
              <a:gd name="T6" fmla="*/ 7465656 w 7465656"/>
              <a:gd name="T7" fmla="*/ 74645 h 741493"/>
              <a:gd name="T8" fmla="*/ 746565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20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2052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2053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416675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noProof="1">
                <a:solidFill>
                  <a:srgbClr val="4D4D4D"/>
                </a:solidFill>
                <a:latin typeface="Gill Sans MT" panose="020B0502020104020203" pitchFamily="34" charset="0"/>
                <a:sym typeface="Gill Sans MT" panose="020B0502020104020203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100" b="1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D38FD388-5043-46F9-8CA1-84542C82EE1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3077" name="Shape 173"/>
          <p:cNvSpPr txBox="1">
            <a:spLocks noGrp="1" noChangeArrowheads="1"/>
          </p:cNvSpPr>
          <p:nvPr>
            <p:ph type="sldNum" idx="4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ctr" anchorCtr="0" compatLnSpc="1"/>
          <a:lstStyle>
            <a:lvl1pPr algn="r" eaLnBrk="1" hangingPunct="1">
              <a:buClr>
                <a:srgbClr val="FFFFFF"/>
              </a:buClr>
              <a:buSzPct val="25000"/>
              <a:buFont typeface="Arial" panose="020B0604020202020204" pitchFamily="34" charset="0"/>
              <a:buNone/>
              <a:defRPr sz="1300" b="1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1DB62E2-FEA9-49E5-86CC-6B5C7D6AF13F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6"/>
          <p:cNvSpPr>
            <a:spLocks noChangeArrowheads="1"/>
          </p:cNvSpPr>
          <p:nvPr/>
        </p:nvSpPr>
        <p:spPr bwMode="auto">
          <a:xfrm>
            <a:off x="0" y="5292725"/>
            <a:ext cx="9144000" cy="1444625"/>
          </a:xfrm>
          <a:custGeom>
            <a:avLst/>
            <a:gdLst>
              <a:gd name="T0" fmla="*/ 57 w 9089556"/>
              <a:gd name="T1" fmla="*/ 7185 h 1443038"/>
              <a:gd name="T2" fmla="*/ 9365060 w 9089556"/>
              <a:gd name="T3" fmla="*/ 0 h 1443038"/>
              <a:gd name="T4" fmla="*/ 9362622 w 9089556"/>
              <a:gd name="T5" fmla="*/ 256197 h 1443038"/>
              <a:gd name="T6" fmla="*/ 6450509 w 9089556"/>
              <a:gd name="T7" fmla="*/ 1450990 h 1443038"/>
              <a:gd name="T8" fmla="*/ 0 w 9089556"/>
              <a:gd name="T9" fmla="*/ 368734 h 1443038"/>
              <a:gd name="T10" fmla="*/ 57 w 9089556"/>
              <a:gd name="T11" fmla="*/ 7185 h 14430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89556"/>
              <a:gd name="T19" fmla="*/ 0 h 1443038"/>
              <a:gd name="T20" fmla="*/ 9089556 w 9089556"/>
              <a:gd name="T21" fmla="*/ 1443038 h 14430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14000">
                <a:srgbClr val="B7E774"/>
              </a:gs>
              <a:gs pos="82999">
                <a:srgbClr val="86CE24"/>
              </a:gs>
              <a:gs pos="100000">
                <a:srgbClr val="86CE24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1" name="Freeform 7"/>
          <p:cNvSpPr>
            <a:spLocks noChangeArrowheads="1"/>
          </p:cNvSpPr>
          <p:nvPr/>
        </p:nvSpPr>
        <p:spPr bwMode="auto">
          <a:xfrm>
            <a:off x="0" y="5292725"/>
            <a:ext cx="9144000" cy="1444625"/>
          </a:xfrm>
          <a:custGeom>
            <a:avLst/>
            <a:gdLst>
              <a:gd name="T0" fmla="*/ 57 w 9089556"/>
              <a:gd name="T1" fmla="*/ 7185 h 1443038"/>
              <a:gd name="T2" fmla="*/ 9365060 w 9089556"/>
              <a:gd name="T3" fmla="*/ 0 h 1443038"/>
              <a:gd name="T4" fmla="*/ 9362622 w 9089556"/>
              <a:gd name="T5" fmla="*/ 256197 h 1443038"/>
              <a:gd name="T6" fmla="*/ 6450509 w 9089556"/>
              <a:gd name="T7" fmla="*/ 1450990 h 1443038"/>
              <a:gd name="T8" fmla="*/ 0 w 9089556"/>
              <a:gd name="T9" fmla="*/ 368734 h 1443038"/>
              <a:gd name="T10" fmla="*/ 57 w 9089556"/>
              <a:gd name="T11" fmla="*/ 7185 h 14430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89556"/>
              <a:gd name="T19" fmla="*/ 0 h 1443038"/>
              <a:gd name="T20" fmla="*/ 9089556 w 9089556"/>
              <a:gd name="T21" fmla="*/ 1443038 h 14430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40999">
                <a:srgbClr val="86CE24"/>
              </a:gs>
              <a:gs pos="56999">
                <a:srgbClr val="CEEFA2"/>
              </a:gs>
              <a:gs pos="100000">
                <a:srgbClr val="86CE24"/>
              </a:gs>
            </a:gsLst>
            <a:lin ang="168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2" name="Freeform 8"/>
          <p:cNvSpPr>
            <a:spLocks noChangeArrowheads="1"/>
          </p:cNvSpPr>
          <p:nvPr/>
        </p:nvSpPr>
        <p:spPr bwMode="auto">
          <a:xfrm>
            <a:off x="0" y="5546725"/>
            <a:ext cx="9147175" cy="1314450"/>
          </a:xfrm>
          <a:custGeom>
            <a:avLst/>
            <a:gdLst>
              <a:gd name="T0" fmla="*/ 0 w 9117860"/>
              <a:gd name="T1" fmla="*/ 130968 h 1314449"/>
              <a:gd name="T2" fmla="*/ 6407569 w 9117860"/>
              <a:gd name="T3" fmla="*/ 1197773 h 1314449"/>
              <a:gd name="T4" fmla="*/ 9260554 w 9117860"/>
              <a:gd name="T5" fmla="*/ 0 h 1314449"/>
              <a:gd name="T6" fmla="*/ 9265386 w 9117860"/>
              <a:gd name="T7" fmla="*/ 1314454 h 1314449"/>
              <a:gd name="T8" fmla="*/ 0 w 9117860"/>
              <a:gd name="T9" fmla="*/ 1312073 h 1314449"/>
              <a:gd name="T10" fmla="*/ 0 w 9117860"/>
              <a:gd name="T11" fmla="*/ 130968 h 13144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117860"/>
              <a:gd name="T19" fmla="*/ 0 h 1314449"/>
              <a:gd name="T20" fmla="*/ 9117860 w 9117860"/>
              <a:gd name="T21" fmla="*/ 1314449 h 131444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 rotWithShape="1">
            <a:gsLst>
              <a:gs pos="0">
                <a:srgbClr val="FDE89E"/>
              </a:gs>
              <a:gs pos="50000">
                <a:srgbClr val="FAC810"/>
              </a:gs>
              <a:gs pos="100000">
                <a:srgbClr val="FCDD6E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3" name="Rectangle 9"/>
          <p:cNvSpPr>
            <a:spLocks noChangeArrowheads="1"/>
          </p:cNvSpPr>
          <p:nvPr/>
        </p:nvSpPr>
        <p:spPr bwMode="auto"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37894" name="Freeform 10"/>
          <p:cNvSpPr>
            <a:spLocks noChangeArrowheads="1"/>
          </p:cNvSpPr>
          <p:nvPr/>
        </p:nvSpPr>
        <p:spPr bwMode="auto">
          <a:xfrm>
            <a:off x="0" y="5502275"/>
            <a:ext cx="9144000" cy="1271588"/>
          </a:xfrm>
          <a:custGeom>
            <a:avLst/>
            <a:gdLst>
              <a:gd name="T0" fmla="*/ 2252 w 9144066"/>
              <a:gd name="T1" fmla="*/ 121704 h 1271150"/>
              <a:gd name="T2" fmla="*/ 6307715 w 9144066"/>
              <a:gd name="T3" fmla="*/ 1196381 h 1271150"/>
              <a:gd name="T4" fmla="*/ 9143736 w 9144066"/>
              <a:gd name="T5" fmla="*/ 0 h 1271150"/>
              <a:gd name="T6" fmla="*/ 9141352 w 9144066"/>
              <a:gd name="T7" fmla="*/ 79349 h 1271150"/>
              <a:gd name="T8" fmla="*/ 6315051 w 9144066"/>
              <a:gd name="T9" fmla="*/ 1273341 h 1271150"/>
              <a:gd name="T10" fmla="*/ 65 w 9144066"/>
              <a:gd name="T11" fmla="*/ 201051 h 1271150"/>
              <a:gd name="T12" fmla="*/ 2252 w 9144066"/>
              <a:gd name="T13" fmla="*/ 121704 h 12711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44066"/>
              <a:gd name="T22" fmla="*/ 0 h 1271150"/>
              <a:gd name="T23" fmla="*/ 9144066 w 9144066"/>
              <a:gd name="T24" fmla="*/ 1271150 h 12711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7896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4287" y="983538"/>
            <a:ext cx="255905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7" name="矩形 1"/>
          <p:cNvSpPr>
            <a:spLocks noChangeArrowheads="1"/>
          </p:cNvSpPr>
          <p:nvPr/>
        </p:nvSpPr>
        <p:spPr bwMode="auto">
          <a:xfrm>
            <a:off x="2498718" y="2904820"/>
            <a:ext cx="4378960" cy="64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U3D</a:t>
            </a:r>
            <a:r>
              <a:rPr lang="zh-CN" altLang="en-US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框架</a:t>
            </a:r>
            <a:r>
              <a:rPr lang="en-US" altLang="zh-CN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1.1</a:t>
            </a:r>
            <a:r>
              <a:rPr lang="zh-CN" altLang="en-US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版本介绍</a:t>
            </a:r>
            <a:endParaRPr lang="en-US" altLang="zh-CN" sz="3600" dirty="0">
              <a:latin typeface="Gill Sans MT" panose="020B0502020104020203" pitchFamily="34" charset="0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7898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A65CB1E5-AFB5-4422-84DD-9F9DA50F70EB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10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3.3UI</a:t>
            </a:r>
            <a:r>
              <a:rPr kumimoji="1" lang="zh-CN" altLang="en-US" sz="2400" dirty="0" smtClean="0"/>
              <a:t>模块及脚本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305076529"/>
              </p:ext>
            </p:extLst>
          </p:nvPr>
        </p:nvGraphicFramePr>
        <p:xfrm>
          <a:off x="1524000" y="1397000"/>
          <a:ext cx="6081714" cy="42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66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11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3.3</a:t>
            </a:r>
            <a:r>
              <a:rPr lang="en-US" altLang="zh-CN" sz="2400" dirty="0" smtClean="0"/>
              <a:t>UI</a:t>
            </a:r>
            <a:r>
              <a:rPr lang="zh-CN" altLang="en-US" sz="2400" dirty="0" smtClean="0"/>
              <a:t>及脚本模块，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UI模块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028"/>
          <a:stretch/>
        </p:blipFill>
        <p:spPr>
          <a:xfrm>
            <a:off x="685800" y="1373783"/>
            <a:ext cx="7200000" cy="38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12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3.4</a:t>
            </a:r>
            <a:r>
              <a:rPr kumimoji="1" lang="zh-CN" altLang="en-US" sz="2400" dirty="0" smtClean="0"/>
              <a:t>工具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34055337"/>
              </p:ext>
            </p:extLst>
          </p:nvPr>
        </p:nvGraphicFramePr>
        <p:xfrm>
          <a:off x="1523999" y="1397000"/>
          <a:ext cx="6375401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76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13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3.4</a:t>
            </a:r>
            <a:r>
              <a:rPr lang="zh-CN" altLang="en-US" sz="2400" dirty="0"/>
              <a:t>工具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工具模块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028"/>
          <a:stretch/>
        </p:blipFill>
        <p:spPr>
          <a:xfrm>
            <a:off x="685800" y="1373783"/>
            <a:ext cx="7200000" cy="38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4.</a:t>
            </a:r>
            <a:r>
              <a:rPr lang="zh-CN" altLang="en-US" dirty="0"/>
              <a:t>后期</a:t>
            </a:r>
            <a:r>
              <a:rPr lang="zh-CN" altLang="en-US" dirty="0" smtClean="0"/>
              <a:t>规划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14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27074" y="1469800"/>
            <a:ext cx="3724276" cy="487680"/>
          </a:xfrm>
          <a:prstGeom prst="roundRect">
            <a:avLst/>
          </a:prstGeom>
          <a:solidFill>
            <a:srgbClr val="3191D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技术中心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4689474" y="1469800"/>
            <a:ext cx="3646491" cy="487680"/>
          </a:xfrm>
          <a:prstGeom prst="roundRect">
            <a:avLst/>
          </a:prstGeom>
          <a:solidFill>
            <a:srgbClr val="3191D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工作室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 bwMode="auto">
          <a:xfrm>
            <a:off x="727074" y="2631122"/>
            <a:ext cx="3030804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中心提供支持解决问题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 bwMode="auto">
          <a:xfrm>
            <a:off x="5827713" y="2626573"/>
            <a:ext cx="2608264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技术</a:t>
            </a:r>
            <a:r>
              <a:rPr lang="zh-CN" altLang="en-US" dirty="0"/>
              <a:t>疑问</a:t>
            </a:r>
            <a:r>
              <a:rPr lang="zh-CN" altLang="en-US" dirty="0" smtClean="0"/>
              <a:t>及使用反馈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 bwMode="auto">
          <a:xfrm>
            <a:off x="727075" y="4373880"/>
            <a:ext cx="7709958" cy="487680"/>
          </a:xfrm>
          <a:prstGeom prst="roundRect">
            <a:avLst/>
          </a:prstGeom>
          <a:solidFill>
            <a:srgbClr val="FF503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中心发布安全稳定版本</a:t>
            </a:r>
            <a:endParaRPr lang="zh-CN" altLang="en-US" dirty="0"/>
          </a:p>
        </p:txBody>
      </p:sp>
      <p:sp>
        <p:nvSpPr>
          <p:cNvPr id="18" name="左箭头 17"/>
          <p:cNvSpPr/>
          <p:nvPr/>
        </p:nvSpPr>
        <p:spPr bwMode="auto">
          <a:xfrm>
            <a:off x="3979069" y="2642818"/>
            <a:ext cx="1661319" cy="484632"/>
          </a:xfrm>
          <a:prstGeom prst="lef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右弧形箭头 30"/>
          <p:cNvSpPr/>
          <p:nvPr/>
        </p:nvSpPr>
        <p:spPr bwMode="auto">
          <a:xfrm>
            <a:off x="118003" y="2763045"/>
            <a:ext cx="609071" cy="2035966"/>
          </a:xfrm>
          <a:prstGeom prst="curvedRigh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452" y="78432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4.1</a:t>
            </a:r>
            <a:r>
              <a:rPr kumimoji="1" lang="zh-CN" altLang="en-US" dirty="0" smtClean="0"/>
              <a:t>安全稳定的使用</a:t>
            </a:r>
            <a:endParaRPr lang="zh-CN" altLang="en-US" dirty="0"/>
          </a:p>
        </p:txBody>
      </p:sp>
      <p:sp>
        <p:nvSpPr>
          <p:cNvPr id="24" name="右弧形箭头 30"/>
          <p:cNvSpPr/>
          <p:nvPr/>
        </p:nvSpPr>
        <p:spPr bwMode="auto">
          <a:xfrm rot="10800000">
            <a:off x="8435976" y="3581400"/>
            <a:ext cx="520698" cy="1150380"/>
          </a:xfrm>
          <a:prstGeom prst="curvedRigh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781799" y="3457563"/>
            <a:ext cx="1654177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工作室使用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4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4.</a:t>
            </a:r>
            <a:r>
              <a:rPr lang="zh-CN" altLang="en-US" dirty="0"/>
              <a:t>后期</a:t>
            </a:r>
            <a:r>
              <a:rPr lang="zh-CN" altLang="en-US" dirty="0" smtClean="0"/>
              <a:t>规划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15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452" y="78432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4.2</a:t>
            </a:r>
            <a:r>
              <a:rPr kumimoji="1" lang="zh-CN" altLang="en-US" dirty="0" smtClean="0"/>
              <a:t>定期维护及优化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89341566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05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5.</a:t>
            </a:r>
            <a:r>
              <a:rPr lang="en-US" altLang="zh-CN" dirty="0" smtClean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演示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16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5.1 </a:t>
            </a:r>
            <a:r>
              <a:rPr kumimoji="1" lang="zh-CN" altLang="en-US" sz="2400" dirty="0" smtClean="0"/>
              <a:t>快速迭代效率对比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103788764"/>
              </p:ext>
            </p:extLst>
          </p:nvPr>
        </p:nvGraphicFramePr>
        <p:xfrm>
          <a:off x="0" y="1301750"/>
          <a:ext cx="3784600" cy="4110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902548728"/>
              </p:ext>
            </p:extLst>
          </p:nvPr>
        </p:nvGraphicFramePr>
        <p:xfrm>
          <a:off x="5323681" y="1314682"/>
          <a:ext cx="3784600" cy="4110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右箭头 15"/>
          <p:cNvSpPr/>
          <p:nvPr/>
        </p:nvSpPr>
        <p:spPr bwMode="auto">
          <a:xfrm>
            <a:off x="3810567" y="3174440"/>
            <a:ext cx="1600200" cy="809731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 smtClean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使用框架后</a:t>
            </a:r>
            <a:endParaRPr kumimoji="0" lang="zh-CN" altLang="en-US" sz="1800" i="0" u="none" strike="noStrike" normalizeH="0" baseline="0" dirty="0" smtClean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4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5.</a:t>
            </a:r>
            <a:r>
              <a:rPr lang="en-US" altLang="zh-CN" dirty="0"/>
              <a:t> Demo</a:t>
            </a:r>
            <a:r>
              <a:rPr lang="zh-CN" altLang="en-US" dirty="0" smtClean="0"/>
              <a:t>演示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17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pic>
        <p:nvPicPr>
          <p:cNvPr id="3" name="Demo制作流程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028"/>
          <a:stretch/>
        </p:blipFill>
        <p:spPr>
          <a:xfrm>
            <a:off x="685800" y="1469496"/>
            <a:ext cx="7200000" cy="40001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5.2 demo</a:t>
            </a:r>
            <a:r>
              <a:rPr kumimoji="1" lang="zh-CN" altLang="en-US" sz="2400" dirty="0" smtClean="0"/>
              <a:t>制作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7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8484">
                <a:lumMod val="100000"/>
                <a:alpha val="94000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6.</a:t>
            </a:r>
            <a:r>
              <a:rPr lang="zh-CN" altLang="en-US" dirty="0"/>
              <a:t>后续功能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18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8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lang="zh-CN" altLang="en-US" sz="2400" dirty="0"/>
              <a:t>更多精彩内容，尽请期待</a:t>
            </a:r>
            <a:r>
              <a:rPr lang="zh-CN" altLang="en-US" sz="2400" dirty="0" smtClean="0"/>
              <a:t>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6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89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2733675" y="2265363"/>
            <a:ext cx="3543300" cy="1143000"/>
          </a:xfrm>
        </p:spPr>
        <p:txBody>
          <a:bodyPr/>
          <a:lstStyle/>
          <a:p>
            <a:pPr algn="ctr" eaLnBrk="1" hangingPunct="1"/>
            <a:r>
              <a:rPr lang="en-US" altLang="zh-CN" sz="4400" dirty="0" smtClean="0"/>
              <a:t>Thank You</a:t>
            </a:r>
            <a:endParaRPr lang="zh-CN" altLang="zh-CN" sz="4400" dirty="0" smtClean="0"/>
          </a:p>
        </p:txBody>
      </p:sp>
      <p:pic>
        <p:nvPicPr>
          <p:cNvPr id="80903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4" name="文本框 4"/>
          <p:cNvSpPr>
            <a:spLocks noChangeArrowheads="1"/>
          </p:cNvSpPr>
          <p:nvPr/>
        </p:nvSpPr>
        <p:spPr bwMode="auto">
          <a:xfrm>
            <a:off x="3022600" y="5172075"/>
            <a:ext cx="5934075" cy="61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上海炫踪网络信息科技有限公司</a:t>
            </a:r>
            <a:endParaRPr lang="en-US" altLang="zh-CN">
              <a:solidFill>
                <a:srgbClr val="FDE89E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杨高南路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428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号由由世纪广场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1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号楼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21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层</a:t>
            </a:r>
            <a:endParaRPr lang="en-US" altLang="zh-CN" sz="1600">
              <a:solidFill>
                <a:srgbClr val="FDE89E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80905" name="灯片编号占位符 8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59E15239-DBFD-42B2-B2BA-59B114AF4A02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19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大纲介绍</a:t>
            </a:r>
            <a:endParaRPr lang="zh-CN" altLang="zh-CN" dirty="0" smtClean="0"/>
          </a:p>
        </p:txBody>
      </p:sp>
      <p:sp>
        <p:nvSpPr>
          <p:cNvPr id="39943" name="内容占位符 2"/>
          <p:cNvSpPr>
            <a:spLocks noGrp="1" noChangeArrowheads="1"/>
          </p:cNvSpPr>
          <p:nvPr>
            <p:ph idx="9"/>
          </p:nvPr>
        </p:nvSpPr>
        <p:spPr>
          <a:xfrm>
            <a:off x="685800" y="1417638"/>
            <a:ext cx="7323667" cy="4495800"/>
          </a:xfrm>
        </p:spPr>
        <p:txBody>
          <a:bodyPr/>
          <a:lstStyle/>
          <a:p>
            <a:pPr marL="68580" indent="-68580" eaLnBrk="1" hangingPunct="1"/>
            <a:r>
              <a:rPr lang="en-US" altLang="zh-CN" dirty="0" smtClean="0"/>
              <a:t>1. </a:t>
            </a:r>
            <a:r>
              <a:rPr lang="zh-CN" altLang="en-US" dirty="0" smtClean="0"/>
              <a:t>框架优势</a:t>
            </a:r>
          </a:p>
          <a:p>
            <a:pPr marL="68580" indent="-68580" eaLnBrk="1" hangingPunct="1"/>
            <a:r>
              <a:rPr lang="en-US" altLang="zh-CN" dirty="0" smtClean="0"/>
              <a:t>2. </a:t>
            </a:r>
            <a:r>
              <a:rPr lang="zh-CN" altLang="en-US" dirty="0" smtClean="0"/>
              <a:t>框架适应群体</a:t>
            </a:r>
          </a:p>
          <a:p>
            <a:pPr marL="68580" indent="-68580" eaLnBrk="1" hangingPunct="1"/>
            <a:r>
              <a:rPr lang="en-US" altLang="zh-CN" dirty="0"/>
              <a:t>3. </a:t>
            </a:r>
            <a:r>
              <a:rPr lang="zh-CN" altLang="en-US" dirty="0"/>
              <a:t>框架功能</a:t>
            </a:r>
            <a:r>
              <a:rPr lang="zh-CN" altLang="en-US" dirty="0" smtClean="0"/>
              <a:t>特性</a:t>
            </a:r>
            <a:endParaRPr lang="en-US" altLang="zh-CN" dirty="0" smtClean="0"/>
          </a:p>
          <a:p>
            <a:pPr marL="68580" indent="-68580" eaLnBrk="1" hangingPunct="1"/>
            <a:r>
              <a:rPr lang="en-US" altLang="zh-CN" dirty="0"/>
              <a:t>4. </a:t>
            </a:r>
            <a:r>
              <a:rPr lang="zh-CN" altLang="en-US" dirty="0" smtClean="0"/>
              <a:t>后期规划</a:t>
            </a:r>
            <a:endParaRPr lang="en-US" altLang="zh-CN" dirty="0" smtClean="0"/>
          </a:p>
          <a:p>
            <a:pPr marL="68580" indent="-68580" eaLnBrk="1" hangingPunct="1"/>
            <a:r>
              <a:rPr lang="en-US" altLang="zh-CN" dirty="0"/>
              <a:t>5.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</a:p>
          <a:p>
            <a:pPr marL="68580" indent="-68580" eaLnBrk="1" hangingPunct="1"/>
            <a:r>
              <a:rPr lang="en-US" altLang="zh-CN" dirty="0" smtClean="0"/>
              <a:t>6. </a:t>
            </a:r>
            <a:r>
              <a:rPr lang="zh-CN" altLang="en-US" dirty="0" smtClean="0"/>
              <a:t>后续功能</a:t>
            </a:r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2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1. </a:t>
            </a:r>
            <a:r>
              <a:rPr lang="zh-CN" altLang="en-US" dirty="0" smtClean="0">
                <a:sym typeface="+mn-ea"/>
              </a:rPr>
              <a:t>框架优势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3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252856" y="1061403"/>
            <a:ext cx="6212840" cy="487680"/>
          </a:xfrm>
          <a:prstGeom prst="round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优点</a:t>
            </a:r>
            <a:endParaRPr lang="en-US" altLang="zh-CN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1256667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快速迭代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1252856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一键打包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1254704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脚本化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3675380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容易上手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6095791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健壮及安全稳定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 bwMode="auto">
          <a:xfrm>
            <a:off x="1254704" y="35575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热重载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3675378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操作自动化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3675378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视频教学</a:t>
            </a:r>
            <a:r>
              <a:rPr lang="en-US" altLang="zh-CN" dirty="0"/>
              <a:t>DEMO</a:t>
            </a:r>
          </a:p>
        </p:txBody>
      </p:sp>
      <p:sp>
        <p:nvSpPr>
          <p:cNvPr id="34" name="圆角矩形 33"/>
          <p:cNvSpPr/>
          <p:nvPr/>
        </p:nvSpPr>
        <p:spPr bwMode="auto">
          <a:xfrm>
            <a:off x="3675380" y="35575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整体逻辑低耦合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6095791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自动化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6095791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配置表自动化</a:t>
            </a:r>
          </a:p>
        </p:txBody>
      </p:sp>
      <p:sp>
        <p:nvSpPr>
          <p:cNvPr id="37" name="圆角矩形 36"/>
          <p:cNvSpPr/>
          <p:nvPr/>
        </p:nvSpPr>
        <p:spPr bwMode="auto">
          <a:xfrm>
            <a:off x="1256667" y="41470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依赖自动化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6093886" y="36588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dirty="0" err="1" smtClean="0"/>
              <a:t>Lua</a:t>
            </a:r>
            <a:r>
              <a:rPr lang="zh-CN" altLang="en-US" dirty="0" smtClean="0"/>
              <a:t>代码自动化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 bwMode="auto">
          <a:xfrm>
            <a:off x="6095791" y="4363086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定期维护及优化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marL="68580" indent="-68580" eaLnBrk="1" hangingPunct="1"/>
            <a:r>
              <a:rPr lang="en-US" altLang="en-US" dirty="0" smtClean="0"/>
              <a:t>2.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+mn-ea"/>
              </a:rPr>
              <a:t>框架</a:t>
            </a:r>
            <a:r>
              <a:rPr lang="zh-CN" altLang="en-US" dirty="0">
                <a:sym typeface="+mn-ea"/>
              </a:rPr>
              <a:t>适应群体</a:t>
            </a:r>
            <a:endParaRPr lang="zh-CN" altLang="en-US" dirty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4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8799284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5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37178596"/>
              </p:ext>
            </p:extLst>
          </p:nvPr>
        </p:nvGraphicFramePr>
        <p:xfrm>
          <a:off x="1524000" y="1393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6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3.1</a:t>
            </a:r>
            <a:r>
              <a:rPr lang="zh-CN" altLang="en-US" sz="2400" dirty="0"/>
              <a:t>资源</a:t>
            </a:r>
            <a:r>
              <a:rPr lang="zh-CN" altLang="en-US" sz="2400" dirty="0" smtClean="0"/>
              <a:t>模块</a:t>
            </a:r>
            <a:r>
              <a:rPr kumimoji="1" lang="en-US" altLang="zh-CN" sz="2400" dirty="0" smtClean="0"/>
              <a:t>  </a:t>
            </a:r>
            <a:endParaRPr kumimoji="1" lang="zh-CN" altLang="en-US" sz="24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9144083"/>
              </p:ext>
            </p:extLst>
          </p:nvPr>
        </p:nvGraphicFramePr>
        <p:xfrm>
          <a:off x="1523999" y="1396999"/>
          <a:ext cx="6353909" cy="4479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7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3.1</a:t>
            </a:r>
            <a:r>
              <a:rPr lang="zh-CN" altLang="en-US" sz="2400" dirty="0"/>
              <a:t>资源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资源模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1014"/>
          <a:stretch/>
        </p:blipFill>
        <p:spPr>
          <a:xfrm>
            <a:off x="685800" y="1453864"/>
            <a:ext cx="7200000" cy="38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8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3.2</a:t>
            </a:r>
            <a:r>
              <a:rPr lang="zh-CN" altLang="en-US" sz="2400" dirty="0" smtClean="0"/>
              <a:t>配置表模块</a:t>
            </a:r>
            <a:endParaRPr lang="zh-CN" altLang="en-US" sz="24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1169337"/>
              </p:ext>
            </p:extLst>
          </p:nvPr>
        </p:nvGraphicFramePr>
        <p:xfrm>
          <a:off x="1524000" y="1397000"/>
          <a:ext cx="6096000" cy="373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07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9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3.2</a:t>
            </a:r>
            <a:r>
              <a:rPr lang="zh-CN" altLang="en-US" sz="2400" dirty="0" smtClean="0"/>
              <a:t>配置表模块，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3" name="配置表模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2028"/>
          <a:stretch/>
        </p:blipFill>
        <p:spPr>
          <a:xfrm>
            <a:off x="685799" y="1373783"/>
            <a:ext cx="7200000" cy="38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都市流行色">
  <a:themeElements>
    <a:clrScheme name="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都市流行色">
  <a:themeElements>
    <a:clrScheme name="1_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1_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lIns="36000" rIns="0" rtlCol="0" anchor="ctr" anchorCtr="0">
        <a:spAutoFit/>
      </a:bodyPr>
      <a:lstStyle>
        <a:defPPr>
          <a:defRPr kumimoji="1" dirty="0" smtClean="0"/>
        </a:defPPr>
      </a:lstStyle>
    </a:txDef>
  </a:objectDefaults>
  <a:extraClrSchemeLst>
    <a:extraClrScheme>
      <a:clrScheme name="1_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都市流行色">
  <a:themeElements>
    <a:clrScheme name="2_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2_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1091</Words>
  <Application>Microsoft Office PowerPoint</Application>
  <PresentationFormat>全屏显示(4:3)</PresentationFormat>
  <Paragraphs>235</Paragraphs>
  <Slides>19</Slides>
  <Notes>19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华文中宋</vt:lpstr>
      <vt:lpstr>宋体</vt:lpstr>
      <vt:lpstr>Arial</vt:lpstr>
      <vt:lpstr>Gill Sans MT</vt:lpstr>
      <vt:lpstr>Wingdings 3</vt:lpstr>
      <vt:lpstr>都市流行色</vt:lpstr>
      <vt:lpstr>1_都市流行色</vt:lpstr>
      <vt:lpstr>2_都市流行色</vt:lpstr>
      <vt:lpstr>PowerPoint 演示文稿</vt:lpstr>
      <vt:lpstr>大纲介绍</vt:lpstr>
      <vt:lpstr>1. 框架优势</vt:lpstr>
      <vt:lpstr>2. 框架适应群体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4.后期规划</vt:lpstr>
      <vt:lpstr>4.后期规划</vt:lpstr>
      <vt:lpstr>5. Demo演示</vt:lpstr>
      <vt:lpstr>5. Demo演示</vt:lpstr>
      <vt:lpstr>6.后续功能</vt:lpstr>
      <vt:lpstr>Thank You</vt:lpstr>
    </vt:vector>
  </TitlesOfParts>
  <Company>SHINEZONE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上海炫综网络信息科技有限公司</dc:title>
  <dc:creator>李化亮</dc:creator>
  <cp:lastModifiedBy>PC</cp:lastModifiedBy>
  <cp:revision>2914</cp:revision>
  <dcterms:created xsi:type="dcterms:W3CDTF">2011-10-07T16:06:00Z</dcterms:created>
  <dcterms:modified xsi:type="dcterms:W3CDTF">2016-10-14T03:11:16Z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